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102"/>
  </p:notesMasterIdLst>
  <p:handoutMasterIdLst>
    <p:handoutMasterId r:id="rId103"/>
  </p:handoutMasterIdLst>
  <p:sldIdLst>
    <p:sldId id="256" r:id="rId2"/>
    <p:sldId id="320" r:id="rId3"/>
    <p:sldId id="342" r:id="rId4"/>
    <p:sldId id="343" r:id="rId5"/>
    <p:sldId id="344" r:id="rId6"/>
    <p:sldId id="345" r:id="rId7"/>
    <p:sldId id="346" r:id="rId8"/>
    <p:sldId id="347" r:id="rId9"/>
    <p:sldId id="348" r:id="rId10"/>
    <p:sldId id="349" r:id="rId11"/>
    <p:sldId id="315" r:id="rId12"/>
    <p:sldId id="261" r:id="rId13"/>
    <p:sldId id="262" r:id="rId14"/>
    <p:sldId id="263" r:id="rId15"/>
    <p:sldId id="273" r:id="rId16"/>
    <p:sldId id="274" r:id="rId17"/>
    <p:sldId id="275" r:id="rId18"/>
    <p:sldId id="276" r:id="rId19"/>
    <p:sldId id="318" r:id="rId20"/>
    <p:sldId id="277" r:id="rId21"/>
    <p:sldId id="288" r:id="rId22"/>
    <p:sldId id="289" r:id="rId23"/>
    <p:sldId id="286" r:id="rId24"/>
    <p:sldId id="291" r:id="rId25"/>
    <p:sldId id="290" r:id="rId26"/>
    <p:sldId id="292" r:id="rId27"/>
    <p:sldId id="287"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 id="300" r:id="rId49"/>
    <p:sldId id="281" r:id="rId50"/>
    <p:sldId id="293" r:id="rId51"/>
    <p:sldId id="294" r:id="rId52"/>
    <p:sldId id="268" r:id="rId53"/>
    <p:sldId id="350" r:id="rId54"/>
    <p:sldId id="351" r:id="rId55"/>
    <p:sldId id="352" r:id="rId56"/>
    <p:sldId id="353" r:id="rId57"/>
    <p:sldId id="354" r:id="rId58"/>
    <p:sldId id="355" r:id="rId59"/>
    <p:sldId id="356" r:id="rId60"/>
    <p:sldId id="278" r:id="rId61"/>
    <p:sldId id="282" r:id="rId62"/>
    <p:sldId id="283" r:id="rId63"/>
    <p:sldId id="284" r:id="rId64"/>
    <p:sldId id="285" r:id="rId65"/>
    <p:sldId id="295" r:id="rId66"/>
    <p:sldId id="296" r:id="rId67"/>
    <p:sldId id="297" r:id="rId68"/>
    <p:sldId id="298" r:id="rId69"/>
    <p:sldId id="319" r:id="rId70"/>
    <p:sldId id="299" r:id="rId71"/>
    <p:sldId id="269" r:id="rId72"/>
    <p:sldId id="270" r:id="rId73"/>
    <p:sldId id="316" r:id="rId74"/>
    <p:sldId id="317"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6" r:id="rId94"/>
    <p:sldId id="377" r:id="rId95"/>
    <p:sldId id="378" r:id="rId96"/>
    <p:sldId id="379" r:id="rId97"/>
    <p:sldId id="380" r:id="rId98"/>
    <p:sldId id="375" r:id="rId99"/>
    <p:sldId id="381" r:id="rId100"/>
    <p:sldId id="382" r:id="rId10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1367" autoAdjust="0"/>
  </p:normalViewPr>
  <p:slideViewPr>
    <p:cSldViewPr>
      <p:cViewPr>
        <p:scale>
          <a:sx n="80" d="100"/>
          <a:sy n="80" d="100"/>
        </p:scale>
        <p:origin x="-264" y="456"/>
      </p:cViewPr>
      <p:guideLst>
        <p:guide orient="horz" pos="2160"/>
        <p:guide pos="2880"/>
      </p:guideLst>
    </p:cSldViewPr>
  </p:slideViewPr>
  <p:outlineViewPr>
    <p:cViewPr>
      <p:scale>
        <a:sx n="33" d="100"/>
        <a:sy n="33" d="100"/>
      </p:scale>
      <p:origin x="144" y="34432"/>
    </p:cViewPr>
  </p:outlineViewPr>
  <p:notesTextViewPr>
    <p:cViewPr>
      <p:scale>
        <a:sx n="100" d="100"/>
        <a:sy n="100" d="100"/>
      </p:scale>
      <p:origin x="0" y="0"/>
    </p:cViewPr>
  </p:notesTextViewPr>
  <p:sorterViewPr>
    <p:cViewPr>
      <p:scale>
        <a:sx n="66" d="100"/>
        <a:sy n="66" d="100"/>
      </p:scale>
      <p:origin x="0" y="14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tableStyles" Target="tableStyles.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notesMaster" Target="notesMasters/notesMaster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handoutMaster" Target="handoutMasters/handout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theme" Target="theme/theme1.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presProps" Target="pres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635208-9B27-4310-8BB5-245E51C99F47}"/>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10" charset="0"/>
                <a:ea typeface="ＭＳ Ｐゴシック" pitchFamily="-110" charset="-128"/>
                <a:cs typeface="ＭＳ Ｐゴシック" pitchFamily="-110" charset="-128"/>
              </a:defRPr>
            </a:lvl1pPr>
          </a:lstStyle>
          <a:p>
            <a:pPr>
              <a:defRPr/>
            </a:pPr>
            <a:endParaRPr lang="en-US"/>
          </a:p>
        </p:txBody>
      </p:sp>
      <p:sp>
        <p:nvSpPr>
          <p:cNvPr id="3" name="Date Placeholder 2">
            <a:extLst>
              <a:ext uri="{FF2B5EF4-FFF2-40B4-BE49-F238E27FC236}">
                <a16:creationId xmlns:a16="http://schemas.microsoft.com/office/drawing/2014/main" id="{B0EAAAFD-79CF-4FBC-9BC5-BBDF626B18E5}"/>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28" charset="-128"/>
              </a:defRPr>
            </a:lvl1pPr>
          </a:lstStyle>
          <a:p>
            <a:pPr>
              <a:defRPr/>
            </a:pPr>
            <a:fld id="{3A2F9489-817A-4E32-AFFC-926A5419A274}" type="datetime1">
              <a:rPr lang="en-US"/>
              <a:pPr>
                <a:defRPr/>
              </a:pPr>
              <a:t>9/8/2018</a:t>
            </a:fld>
            <a:endParaRPr lang="en-US"/>
          </a:p>
        </p:txBody>
      </p:sp>
      <p:sp>
        <p:nvSpPr>
          <p:cNvPr id="4" name="Footer Placeholder 3">
            <a:extLst>
              <a:ext uri="{FF2B5EF4-FFF2-40B4-BE49-F238E27FC236}">
                <a16:creationId xmlns:a16="http://schemas.microsoft.com/office/drawing/2014/main" id="{5F9E9FDD-3F0D-41ED-9FF8-88CD3BF28F3D}"/>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10" charset="0"/>
                <a:ea typeface="ＭＳ Ｐゴシック" pitchFamily="-110" charset="-128"/>
                <a:cs typeface="ＭＳ Ｐゴシック" pitchFamily="-110" charset="-128"/>
              </a:defRPr>
            </a:lvl1pPr>
          </a:lstStyle>
          <a:p>
            <a:pPr>
              <a:defRPr/>
            </a:pPr>
            <a:endParaRPr lang="en-US"/>
          </a:p>
        </p:txBody>
      </p:sp>
      <p:sp>
        <p:nvSpPr>
          <p:cNvPr id="5" name="Slide Number Placeholder 4">
            <a:extLst>
              <a:ext uri="{FF2B5EF4-FFF2-40B4-BE49-F238E27FC236}">
                <a16:creationId xmlns:a16="http://schemas.microsoft.com/office/drawing/2014/main" id="{76875704-5E57-41C1-9CB7-6B5A45111E7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71F8732-F7D8-49D0-AC8F-37B6B380CFDF}"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523515C-CF0E-470F-B959-1EC5DBF8B12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0" charset="0"/>
                <a:ea typeface="ＭＳ Ｐゴシック" pitchFamily="-110" charset="-128"/>
                <a:cs typeface="ＭＳ Ｐゴシック" pitchFamily="-110" charset="-128"/>
              </a:defRPr>
            </a:lvl1pPr>
          </a:lstStyle>
          <a:p>
            <a:pPr>
              <a:defRPr/>
            </a:pPr>
            <a:endParaRPr lang="en-US"/>
          </a:p>
        </p:txBody>
      </p:sp>
      <p:sp>
        <p:nvSpPr>
          <p:cNvPr id="18435" name="Rectangle 3">
            <a:extLst>
              <a:ext uri="{FF2B5EF4-FFF2-40B4-BE49-F238E27FC236}">
                <a16:creationId xmlns:a16="http://schemas.microsoft.com/office/drawing/2014/main" id="{1CCF26D4-49F7-4CE5-8310-EE64496CD1DA}"/>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0" charset="0"/>
                <a:ea typeface="ＭＳ Ｐゴシック" pitchFamily="-110" charset="-128"/>
                <a:cs typeface="ＭＳ Ｐゴシック" pitchFamily="-110" charset="-128"/>
              </a:defRPr>
            </a:lvl1pPr>
          </a:lstStyle>
          <a:p>
            <a:pPr>
              <a:defRPr/>
            </a:pPr>
            <a:endParaRPr lang="en-US"/>
          </a:p>
        </p:txBody>
      </p:sp>
      <p:sp>
        <p:nvSpPr>
          <p:cNvPr id="105476" name="Rectangle 4">
            <a:extLst>
              <a:ext uri="{FF2B5EF4-FFF2-40B4-BE49-F238E27FC236}">
                <a16:creationId xmlns:a16="http://schemas.microsoft.com/office/drawing/2014/main" id="{5560FB0E-EB88-4477-A11F-285C0B9F764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a:extLst>
              <a:ext uri="{FF2B5EF4-FFF2-40B4-BE49-F238E27FC236}">
                <a16:creationId xmlns:a16="http://schemas.microsoft.com/office/drawing/2014/main" id="{5DE59832-433F-479C-A0DB-D48D19324908}"/>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a:extLst>
              <a:ext uri="{FF2B5EF4-FFF2-40B4-BE49-F238E27FC236}">
                <a16:creationId xmlns:a16="http://schemas.microsoft.com/office/drawing/2014/main" id="{888024CF-4EA4-490C-B028-4C9A7DA87815}"/>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0" charset="0"/>
                <a:ea typeface="ＭＳ Ｐゴシック" pitchFamily="-110" charset="-128"/>
                <a:cs typeface="ＭＳ Ｐゴシック" pitchFamily="-110" charset="-128"/>
              </a:defRPr>
            </a:lvl1pPr>
          </a:lstStyle>
          <a:p>
            <a:pPr>
              <a:defRPr/>
            </a:pPr>
            <a:endParaRPr lang="en-US"/>
          </a:p>
        </p:txBody>
      </p:sp>
      <p:sp>
        <p:nvSpPr>
          <p:cNvPr id="18439" name="Rectangle 7">
            <a:extLst>
              <a:ext uri="{FF2B5EF4-FFF2-40B4-BE49-F238E27FC236}">
                <a16:creationId xmlns:a16="http://schemas.microsoft.com/office/drawing/2014/main" id="{9A3DD25F-AAF9-4709-B9F5-3D92FDFAB98A}"/>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DB3CEC62-6528-4FDE-B857-FA1E9622DA40}"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CF06A4B-3EC0-4200-A5CC-B990EFAED4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AB77BF-B5C5-4745-8D5E-DE9D74CA347F}" type="slidenum">
              <a:rPr lang="en-US" altLang="en-US" sz="1200"/>
              <a:pPr/>
              <a:t>1</a:t>
            </a:fld>
            <a:endParaRPr lang="en-US" altLang="en-US" sz="1200"/>
          </a:p>
        </p:txBody>
      </p:sp>
      <p:sp>
        <p:nvSpPr>
          <p:cNvPr id="106499" name="Rectangle 2">
            <a:extLst>
              <a:ext uri="{FF2B5EF4-FFF2-40B4-BE49-F238E27FC236}">
                <a16:creationId xmlns:a16="http://schemas.microsoft.com/office/drawing/2014/main" id="{56C7CFF0-A9B5-4DFE-9463-B23684A14ED5}"/>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474F0DC2-9038-4B33-A0C8-148EA598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A520FEB3-79AB-4E96-87FB-88098F915A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1CDDFBF-A8B7-4468-BDAF-C2B6B878D7D2}" type="slidenum">
              <a:rPr lang="en-US" altLang="en-US" sz="1200"/>
              <a:pPr/>
              <a:t>19</a:t>
            </a:fld>
            <a:endParaRPr lang="en-US" altLang="en-US" sz="1200"/>
          </a:p>
        </p:txBody>
      </p:sp>
      <p:sp>
        <p:nvSpPr>
          <p:cNvPr id="115715" name="Rectangle 2">
            <a:extLst>
              <a:ext uri="{FF2B5EF4-FFF2-40B4-BE49-F238E27FC236}">
                <a16:creationId xmlns:a16="http://schemas.microsoft.com/office/drawing/2014/main" id="{5E39DABC-08F9-44BD-8D04-4DC084237988}"/>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15329091-5FC0-4C03-8C81-B233BC26A9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1EE46FA4-D7E4-4A4C-8097-D0C8CC6620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890ABD-B594-4B44-853F-6FF6ED3399C3}" type="slidenum">
              <a:rPr lang="en-US" altLang="en-US" sz="1200"/>
              <a:pPr/>
              <a:t>20</a:t>
            </a:fld>
            <a:endParaRPr lang="en-US" altLang="en-US" sz="1200"/>
          </a:p>
        </p:txBody>
      </p:sp>
      <p:sp>
        <p:nvSpPr>
          <p:cNvPr id="116739" name="Rectangle 2">
            <a:extLst>
              <a:ext uri="{FF2B5EF4-FFF2-40B4-BE49-F238E27FC236}">
                <a16:creationId xmlns:a16="http://schemas.microsoft.com/office/drawing/2014/main" id="{88EB930E-D062-41FA-86D5-AAB83BDB3799}"/>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B32048F6-55EB-4073-A414-D72517231C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Got here late class Apr, 1, 2010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BD05115C-4B59-4AA9-8992-3BC32F662A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58DC459-39CE-4830-87F2-90461E82D09D}" type="slidenum">
              <a:rPr lang="en-US" altLang="en-US" sz="1200"/>
              <a:pPr/>
              <a:t>21</a:t>
            </a:fld>
            <a:endParaRPr lang="en-US" altLang="en-US" sz="1200"/>
          </a:p>
        </p:txBody>
      </p:sp>
      <p:sp>
        <p:nvSpPr>
          <p:cNvPr id="117763" name="Rectangle 2">
            <a:extLst>
              <a:ext uri="{FF2B5EF4-FFF2-40B4-BE49-F238E27FC236}">
                <a16:creationId xmlns:a16="http://schemas.microsoft.com/office/drawing/2014/main" id="{862CB748-BC47-4F9B-916C-C4F856121F66}"/>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3F206554-36FD-495E-AC4F-8EB22BA3D1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C8D975D0-7D16-46CF-AFA3-9A74790211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79B71C-0756-4AE2-8DF8-937669C5C5EF}" type="slidenum">
              <a:rPr lang="en-US" altLang="en-US" sz="1200"/>
              <a:pPr/>
              <a:t>22</a:t>
            </a:fld>
            <a:endParaRPr lang="en-US" altLang="en-US" sz="1200"/>
          </a:p>
        </p:txBody>
      </p:sp>
      <p:sp>
        <p:nvSpPr>
          <p:cNvPr id="118787" name="Rectangle 2">
            <a:extLst>
              <a:ext uri="{FF2B5EF4-FFF2-40B4-BE49-F238E27FC236}">
                <a16:creationId xmlns:a16="http://schemas.microsoft.com/office/drawing/2014/main" id="{08989DB7-7288-4F7A-AE6B-016F41863AF4}"/>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D4F95B44-C3D4-4B3E-91DD-425105290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C4EDE1CD-77A3-4A6A-A73D-617C2F2AA2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4FB24D1-3E53-4E54-A309-CCE2E278FE8C}" type="slidenum">
              <a:rPr lang="en-US" altLang="en-US" sz="1200"/>
              <a:pPr/>
              <a:t>23</a:t>
            </a:fld>
            <a:endParaRPr lang="en-US" altLang="en-US" sz="1200"/>
          </a:p>
        </p:txBody>
      </p:sp>
      <p:sp>
        <p:nvSpPr>
          <p:cNvPr id="119811" name="Rectangle 2">
            <a:extLst>
              <a:ext uri="{FF2B5EF4-FFF2-40B4-BE49-F238E27FC236}">
                <a16:creationId xmlns:a16="http://schemas.microsoft.com/office/drawing/2014/main" id="{A68D0122-08B8-4EBA-980A-8E1A68F94144}"/>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941721E6-3EB9-4B47-AA3B-4BF7E5630A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56C6E6AF-621B-4BAA-9D5D-84001C7531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99CB54D-E400-43CB-B279-47A6A220E183}" type="slidenum">
              <a:rPr lang="en-US" altLang="en-US" sz="1200"/>
              <a:pPr/>
              <a:t>24</a:t>
            </a:fld>
            <a:endParaRPr lang="en-US" altLang="en-US" sz="1200"/>
          </a:p>
        </p:txBody>
      </p:sp>
      <p:sp>
        <p:nvSpPr>
          <p:cNvPr id="120835" name="Rectangle 2">
            <a:extLst>
              <a:ext uri="{FF2B5EF4-FFF2-40B4-BE49-F238E27FC236}">
                <a16:creationId xmlns:a16="http://schemas.microsoft.com/office/drawing/2014/main" id="{6D6A1DB3-81F0-4628-AD6E-BC09361F1977}"/>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37B15160-ADE2-4FA3-BC66-FFCB7A89BC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265844FB-0EF9-4035-9DE7-3F3B5AB74B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426B3F-139B-47B4-988C-CD2055A88F7C}" type="slidenum">
              <a:rPr lang="en-US" altLang="en-US" sz="1200"/>
              <a:pPr/>
              <a:t>25</a:t>
            </a:fld>
            <a:endParaRPr lang="en-US" altLang="en-US" sz="1200"/>
          </a:p>
        </p:txBody>
      </p:sp>
      <p:sp>
        <p:nvSpPr>
          <p:cNvPr id="121859" name="Rectangle 2">
            <a:extLst>
              <a:ext uri="{FF2B5EF4-FFF2-40B4-BE49-F238E27FC236}">
                <a16:creationId xmlns:a16="http://schemas.microsoft.com/office/drawing/2014/main" id="{CB0262E4-6B20-41FE-875A-322C6704944B}"/>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ED6C4B48-9ABE-4F9E-A76F-F797F04560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77AF4AD8-41FB-4F9B-BD9A-31EFF0C3A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1BF66F4-71BD-4B93-B0DC-D7AAA33949B3}" type="slidenum">
              <a:rPr lang="en-US" altLang="en-US" sz="1200"/>
              <a:pPr/>
              <a:t>26</a:t>
            </a:fld>
            <a:endParaRPr lang="en-US" altLang="en-US" sz="1200"/>
          </a:p>
        </p:txBody>
      </p:sp>
      <p:sp>
        <p:nvSpPr>
          <p:cNvPr id="122883" name="Rectangle 2">
            <a:extLst>
              <a:ext uri="{FF2B5EF4-FFF2-40B4-BE49-F238E27FC236}">
                <a16:creationId xmlns:a16="http://schemas.microsoft.com/office/drawing/2014/main" id="{72C0244E-9181-444A-9282-623AEFB5A871}"/>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9CA2AB22-2D0F-4521-A3BA-C3B0952C0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88219FCA-55B3-48DA-B86C-F15C9D682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973765-1687-41CA-B0F1-9AD085A83074}" type="slidenum">
              <a:rPr lang="en-US" altLang="en-US" sz="1200"/>
              <a:pPr/>
              <a:t>27</a:t>
            </a:fld>
            <a:endParaRPr lang="en-US" altLang="en-US" sz="1200"/>
          </a:p>
        </p:txBody>
      </p:sp>
      <p:sp>
        <p:nvSpPr>
          <p:cNvPr id="123907" name="Rectangle 2">
            <a:extLst>
              <a:ext uri="{FF2B5EF4-FFF2-40B4-BE49-F238E27FC236}">
                <a16:creationId xmlns:a16="http://schemas.microsoft.com/office/drawing/2014/main" id="{73A12BA1-7B07-4EDD-89A8-760B2CFDC42C}"/>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E6822A25-2126-4A77-A689-23727B544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4B0075B2-23DC-4E66-AF9B-F2A92EFA0A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005C17-E83C-438A-82B8-F767D670F4E6}" type="slidenum">
              <a:rPr lang="en-US" altLang="en-US" sz="1200"/>
              <a:pPr/>
              <a:t>49</a:t>
            </a:fld>
            <a:endParaRPr lang="en-US" altLang="en-US" sz="1200"/>
          </a:p>
        </p:txBody>
      </p:sp>
      <p:sp>
        <p:nvSpPr>
          <p:cNvPr id="124931" name="Rectangle 2">
            <a:extLst>
              <a:ext uri="{FF2B5EF4-FFF2-40B4-BE49-F238E27FC236}">
                <a16:creationId xmlns:a16="http://schemas.microsoft.com/office/drawing/2014/main" id="{50AF7ACA-1D87-45BD-BE93-CEB02DDB6910}"/>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4CC02126-0C60-4585-8417-B4D76D0955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8E3A4AA-1D46-4221-8E73-180C36B95C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291B93-8711-4A20-AF74-EEC285CDA63E}" type="slidenum">
              <a:rPr lang="en-US" altLang="en-US" sz="1200"/>
              <a:pPr/>
              <a:t>11</a:t>
            </a:fld>
            <a:endParaRPr lang="en-US" altLang="en-US" sz="1200"/>
          </a:p>
        </p:txBody>
      </p:sp>
      <p:sp>
        <p:nvSpPr>
          <p:cNvPr id="107523" name="Rectangle 2">
            <a:extLst>
              <a:ext uri="{FF2B5EF4-FFF2-40B4-BE49-F238E27FC236}">
                <a16:creationId xmlns:a16="http://schemas.microsoft.com/office/drawing/2014/main" id="{D5C164E9-DF23-4A11-ADA9-D3B0E0C3DDFE}"/>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22751B14-4618-4568-8549-C00C7478FD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Starting here on April 1, 2010</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8008E389-722A-401F-A464-D793C7EF3880}"/>
              </a:ext>
            </a:extLst>
          </p:cNvPr>
          <p:cNvSpPr>
            <a:spLocks noGrp="1" noRot="1" noChangeAspect="1" noTextEdit="1"/>
          </p:cNvSpPr>
          <p:nvPr>
            <p:ph type="sldImg"/>
          </p:nvPr>
        </p:nvSpPr>
        <p:spPr>
          <a:ln/>
        </p:spPr>
      </p:sp>
      <p:sp>
        <p:nvSpPr>
          <p:cNvPr id="125955" name="Notes Placeholder 2">
            <a:extLst>
              <a:ext uri="{FF2B5EF4-FFF2-40B4-BE49-F238E27FC236}">
                <a16:creationId xmlns:a16="http://schemas.microsoft.com/office/drawing/2014/main" id="{ED97D860-0ECD-4C38-8746-B71596447C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25956" name="Slide Number Placeholder 3">
            <a:extLst>
              <a:ext uri="{FF2B5EF4-FFF2-40B4-BE49-F238E27FC236}">
                <a16:creationId xmlns:a16="http://schemas.microsoft.com/office/drawing/2014/main" id="{59B4E56D-ADF5-42EA-8B61-DE240BE0A9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5EED002-5999-4999-B7BE-DEAB8533C51E}" type="slidenum">
              <a:rPr lang="en-US" altLang="en-US" sz="1200"/>
              <a:pPr/>
              <a:t>51</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82D57FF1-4AA5-48DB-9714-0A32F37E44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42E71D7-A5B5-4A57-8609-9CFB0F76EEA1}" type="slidenum">
              <a:rPr lang="en-US" altLang="en-US" sz="1200"/>
              <a:pPr/>
              <a:t>52</a:t>
            </a:fld>
            <a:endParaRPr lang="en-US" altLang="en-US" sz="1200"/>
          </a:p>
        </p:txBody>
      </p:sp>
      <p:sp>
        <p:nvSpPr>
          <p:cNvPr id="126979" name="Rectangle 2">
            <a:extLst>
              <a:ext uri="{FF2B5EF4-FFF2-40B4-BE49-F238E27FC236}">
                <a16:creationId xmlns:a16="http://schemas.microsoft.com/office/drawing/2014/main" id="{8AB71525-5038-40DD-8EEA-58A7786343C9}"/>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0122120-76F1-4CF7-A19D-D4C7A59C7D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Wed class ended with this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DC1AFF43-3FD0-4F88-A151-1E4DC8B84B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DAED323-B860-4CCF-9EDB-A8419581D84F}" type="slidenum">
              <a:rPr lang="en-US" altLang="en-US" sz="1200"/>
              <a:pPr/>
              <a:t>60</a:t>
            </a:fld>
            <a:endParaRPr lang="en-US" altLang="en-US" sz="1200"/>
          </a:p>
        </p:txBody>
      </p:sp>
      <p:sp>
        <p:nvSpPr>
          <p:cNvPr id="128003" name="Rectangle 2">
            <a:extLst>
              <a:ext uri="{FF2B5EF4-FFF2-40B4-BE49-F238E27FC236}">
                <a16:creationId xmlns:a16="http://schemas.microsoft.com/office/drawing/2014/main" id="{8BA60B2C-C3BA-4D66-8041-EBCD7C8C8D01}"/>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3D8EA7FD-03A4-46AD-9446-CD7A5D466F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4C71FE20-678E-430A-9D5C-9F7AB9D7B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780CBF3-B4DB-4008-A5ED-4A7668CDE3BB}" type="slidenum">
              <a:rPr lang="en-US" altLang="en-US" sz="1200"/>
              <a:pPr/>
              <a:t>61</a:t>
            </a:fld>
            <a:endParaRPr lang="en-US" altLang="en-US" sz="1200"/>
          </a:p>
        </p:txBody>
      </p:sp>
      <p:sp>
        <p:nvSpPr>
          <p:cNvPr id="129027" name="Rectangle 2">
            <a:extLst>
              <a:ext uri="{FF2B5EF4-FFF2-40B4-BE49-F238E27FC236}">
                <a16:creationId xmlns:a16="http://schemas.microsoft.com/office/drawing/2014/main" id="{4D04F9FD-F241-4D5A-BD08-3E0FB5A7ADD0}"/>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5E6C932E-B28B-4DE6-B3D1-2A966B7ACB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68823464-3A26-4805-8497-B7D97D4DE4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EB72B6C-E8AE-4080-A55B-86ABEFD20DCE}" type="slidenum">
              <a:rPr lang="en-US" altLang="en-US" sz="1200"/>
              <a:pPr/>
              <a:t>62</a:t>
            </a:fld>
            <a:endParaRPr lang="en-US" altLang="en-US" sz="1200"/>
          </a:p>
        </p:txBody>
      </p:sp>
      <p:sp>
        <p:nvSpPr>
          <p:cNvPr id="130051" name="Rectangle 2">
            <a:extLst>
              <a:ext uri="{FF2B5EF4-FFF2-40B4-BE49-F238E27FC236}">
                <a16:creationId xmlns:a16="http://schemas.microsoft.com/office/drawing/2014/main" id="{C22828D9-00A7-44A0-87D7-1E98FCBFBC53}"/>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96CFEF2A-EC13-454B-A855-F365BA3B8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2799C0D4-BC09-4630-957B-DB3C17657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8FB7CB8-64A8-4952-95AE-B52BFBF524CE}" type="slidenum">
              <a:rPr lang="en-US" altLang="en-US" sz="1200"/>
              <a:pPr/>
              <a:t>63</a:t>
            </a:fld>
            <a:endParaRPr lang="en-US" altLang="en-US" sz="1200"/>
          </a:p>
        </p:txBody>
      </p:sp>
      <p:sp>
        <p:nvSpPr>
          <p:cNvPr id="131075" name="Rectangle 2">
            <a:extLst>
              <a:ext uri="{FF2B5EF4-FFF2-40B4-BE49-F238E27FC236}">
                <a16:creationId xmlns:a16="http://schemas.microsoft.com/office/drawing/2014/main" id="{9F920631-F63F-4C18-AC3C-3548AF8CBD5F}"/>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D7D7A05B-8626-4806-8A3C-F4862D711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SPI - we said we’d do $50 worth of work, and we did</a:t>
            </a:r>
          </a:p>
          <a:p>
            <a:pPr eaLnBrk="1" hangingPunct="1"/>
            <a:r>
              <a:rPr lang="en-US" altLang="en-US">
                <a:latin typeface="Arial" panose="020B0604020202020204" pitchFamily="34" charset="0"/>
                <a:ea typeface="ＭＳ Ｐゴシック" panose="020B0600070205080204" pitchFamily="34" charset="-128"/>
              </a:rPr>
              <a:t>CPI - perfect = 1</a:t>
            </a:r>
          </a:p>
          <a:p>
            <a:pPr eaLnBrk="1" hangingPunct="1"/>
            <a:r>
              <a:rPr lang="en-US" altLang="en-US">
                <a:latin typeface="Arial" panose="020B0604020202020204" pitchFamily="34" charset="0"/>
                <a:ea typeface="ＭＳ Ｐゴシック" panose="020B0600070205080204" pitchFamily="34" charset="-128"/>
              </a:rPr>
              <a:t>Another good example (with Gantt chart at:  http://www.hyperthot.com/pm_cscs.htm)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9E101AC4-1E44-49F8-B8D6-F9DEE02586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C4AE289-AE58-4628-99EB-CDB10CFEDFC2}" type="slidenum">
              <a:rPr lang="en-US" altLang="en-US" sz="1200"/>
              <a:pPr/>
              <a:t>64</a:t>
            </a:fld>
            <a:endParaRPr lang="en-US" altLang="en-US" sz="1200"/>
          </a:p>
        </p:txBody>
      </p:sp>
      <p:sp>
        <p:nvSpPr>
          <p:cNvPr id="132099" name="Rectangle 2">
            <a:extLst>
              <a:ext uri="{FF2B5EF4-FFF2-40B4-BE49-F238E27FC236}">
                <a16:creationId xmlns:a16="http://schemas.microsoft.com/office/drawing/2014/main" id="{6D1DCECC-FFCB-44B8-AF03-93CE782C2E82}"/>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40C197F1-7FE1-41EB-AA02-B858675065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541931A4-E0C4-4A58-9C84-7C799527F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ADE467-8A8B-4FF1-9D80-688E0E95E342}" type="slidenum">
              <a:rPr lang="en-US" altLang="en-US" sz="1200"/>
              <a:pPr/>
              <a:t>71</a:t>
            </a:fld>
            <a:endParaRPr lang="en-US" altLang="en-US" sz="1200"/>
          </a:p>
        </p:txBody>
      </p:sp>
      <p:sp>
        <p:nvSpPr>
          <p:cNvPr id="133123" name="Rectangle 2">
            <a:extLst>
              <a:ext uri="{FF2B5EF4-FFF2-40B4-BE49-F238E27FC236}">
                <a16:creationId xmlns:a16="http://schemas.microsoft.com/office/drawing/2014/main" id="{4AECC5FF-57C3-4965-A28A-57FAEFC6173D}"/>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30C9E0F5-0E14-410E-A655-C83F146ECB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JAD - Joint Application Development sessions - intense sessions offsite to discuss only requirements, </a:t>
            </a:r>
          </a:p>
          <a:p>
            <a:pPr eaLnBrk="1" hangingPunct="1"/>
            <a:r>
              <a:rPr lang="en-US" altLang="en-US">
                <a:latin typeface="Arial" panose="020B0604020202020204" pitchFamily="34" charset="0"/>
                <a:ea typeface="ＭＳ Ｐゴシック" panose="020B0600070205080204" pitchFamily="34" charset="-128"/>
              </a:rPr>
              <a:t>		create prototypes, estimates, budget, etc… essentially a focused swe meeting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646E52EB-D8A7-4296-B303-47E2FE9D3A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73ADA2-8C70-4FE8-A1E8-E8B3787DAD53}" type="slidenum">
              <a:rPr lang="en-US" altLang="en-US" sz="1200"/>
              <a:pPr/>
              <a:t>72</a:t>
            </a:fld>
            <a:endParaRPr lang="en-US" altLang="en-US" sz="1200"/>
          </a:p>
        </p:txBody>
      </p:sp>
      <p:sp>
        <p:nvSpPr>
          <p:cNvPr id="134147" name="Rectangle 2">
            <a:extLst>
              <a:ext uri="{FF2B5EF4-FFF2-40B4-BE49-F238E27FC236}">
                <a16:creationId xmlns:a16="http://schemas.microsoft.com/office/drawing/2014/main" id="{16C36E6E-7D62-43C9-A17D-12B9A8298963}"/>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851BDE75-0744-4C35-A4F4-DA940B6D8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Buy your fire extinguisher now, not when your house is on fire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B60DE1B7-9088-48EE-9D67-BBA94714C3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EE84F01-6853-4145-8600-B761A1DA3F5E}" type="slidenum">
              <a:rPr lang="en-US" altLang="en-US" sz="1200"/>
              <a:pPr/>
              <a:t>12</a:t>
            </a:fld>
            <a:endParaRPr lang="en-US" altLang="en-US" sz="1200"/>
          </a:p>
        </p:txBody>
      </p:sp>
      <p:sp>
        <p:nvSpPr>
          <p:cNvPr id="108547" name="Rectangle 2">
            <a:extLst>
              <a:ext uri="{FF2B5EF4-FFF2-40B4-BE49-F238E27FC236}">
                <a16:creationId xmlns:a16="http://schemas.microsoft.com/office/drawing/2014/main" id="{DBE882B0-DE53-4A59-8A57-751BBE76A148}"/>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534ADCEA-AF49-4B80-A6A7-CCAAE5A471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BC5898F5-1320-4F1A-B13A-4E86D2D5B6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03A2D64-3A5B-4343-ADE5-52A4DCC44CB0}" type="slidenum">
              <a:rPr lang="en-US" altLang="en-US" sz="1200"/>
              <a:pPr/>
              <a:t>13</a:t>
            </a:fld>
            <a:endParaRPr lang="en-US" altLang="en-US" sz="1200"/>
          </a:p>
        </p:txBody>
      </p:sp>
      <p:sp>
        <p:nvSpPr>
          <p:cNvPr id="109571" name="Rectangle 2">
            <a:extLst>
              <a:ext uri="{FF2B5EF4-FFF2-40B4-BE49-F238E27FC236}">
                <a16:creationId xmlns:a16="http://schemas.microsoft.com/office/drawing/2014/main" id="{B1569C34-650F-4721-B379-F6E6ADE7AD7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9470BF5A-09DF-4EEF-8AFC-69BFCED57A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0D83882-D434-4094-AB19-3DF55DEBCA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4150F1-658C-4EDB-8143-69A1B14D61CB}" type="slidenum">
              <a:rPr lang="en-US" altLang="en-US" sz="1200"/>
              <a:pPr/>
              <a:t>14</a:t>
            </a:fld>
            <a:endParaRPr lang="en-US" altLang="en-US" sz="1200"/>
          </a:p>
        </p:txBody>
      </p:sp>
      <p:sp>
        <p:nvSpPr>
          <p:cNvPr id="110595" name="Rectangle 2">
            <a:extLst>
              <a:ext uri="{FF2B5EF4-FFF2-40B4-BE49-F238E27FC236}">
                <a16:creationId xmlns:a16="http://schemas.microsoft.com/office/drawing/2014/main" id="{3EC63843-9A57-4254-BC70-D915C7C51709}"/>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31F52B6B-4144-4DCC-9B97-F59DC48730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9022CADA-24F7-4CBF-AB07-82C80516D5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7DF11D-6D6E-4DA1-8D5E-84787FA6204E}" type="slidenum">
              <a:rPr lang="en-US" altLang="en-US" sz="1200"/>
              <a:pPr/>
              <a:t>15</a:t>
            </a:fld>
            <a:endParaRPr lang="en-US" altLang="en-US" sz="1200"/>
          </a:p>
        </p:txBody>
      </p:sp>
      <p:sp>
        <p:nvSpPr>
          <p:cNvPr id="111619" name="Rectangle 2">
            <a:extLst>
              <a:ext uri="{FF2B5EF4-FFF2-40B4-BE49-F238E27FC236}">
                <a16:creationId xmlns:a16="http://schemas.microsoft.com/office/drawing/2014/main" id="{6408028B-8ED1-431C-AD82-848085CC9D6B}"/>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E8BDCE26-3A90-4E1F-8AEF-58FC7E552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Use historical data from past projects</a:t>
            </a:r>
          </a:p>
          <a:p>
            <a:pPr eaLnBrk="1" hangingPunct="1"/>
            <a:r>
              <a:rPr lang="en-US" altLang="en-US">
                <a:latin typeface="Arial" panose="020B0604020202020204" pitchFamily="34" charset="0"/>
                <a:ea typeface="ＭＳ Ｐゴシック" panose="020B0600070205080204" pitchFamily="34" charset="-128"/>
              </a:rPr>
              <a:t>Use an incremental model that will deliver critical pieces of info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0534EBD4-4316-4666-A92B-C18A6A6CDD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810FFE7-C6B6-450E-86CC-6E1C061259B1}" type="slidenum">
              <a:rPr lang="en-US" altLang="en-US" sz="1200"/>
              <a:pPr/>
              <a:t>16</a:t>
            </a:fld>
            <a:endParaRPr lang="en-US" altLang="en-US" sz="1200"/>
          </a:p>
        </p:txBody>
      </p:sp>
      <p:sp>
        <p:nvSpPr>
          <p:cNvPr id="112643" name="Rectangle 2">
            <a:extLst>
              <a:ext uri="{FF2B5EF4-FFF2-40B4-BE49-F238E27FC236}">
                <a16:creationId xmlns:a16="http://schemas.microsoft.com/office/drawing/2014/main" id="{D4469694-BF02-4772-91A1-55DDD43991E6}"/>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8881CE3-7B23-404C-BCC3-BCE79970CA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2D35BF87-BFCF-450A-B00E-D27D106528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EB1940F-18ED-46DD-AC95-7F68B228102D}" type="slidenum">
              <a:rPr lang="en-US" altLang="en-US" sz="1200"/>
              <a:pPr/>
              <a:t>17</a:t>
            </a:fld>
            <a:endParaRPr lang="en-US" altLang="en-US" sz="1200"/>
          </a:p>
        </p:txBody>
      </p:sp>
      <p:sp>
        <p:nvSpPr>
          <p:cNvPr id="113667" name="Rectangle 2">
            <a:extLst>
              <a:ext uri="{FF2B5EF4-FFF2-40B4-BE49-F238E27FC236}">
                <a16:creationId xmlns:a16="http://schemas.microsoft.com/office/drawing/2014/main" id="{EE47EE57-CA13-4040-9FE0-80698FF75589}"/>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44D4A2A0-9B5E-4D6B-BF7B-6BE40FE548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For the SF dependency think of the task that triggers the other task. For example, study for exam SF write exam. When you start writing the exam, that is the trigger to stop studying for the exam. Not often used.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90994F4F-7593-49A3-B04D-DC8647E726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DA41E4D-DBCC-4D48-9529-BBB86E76FCF8}" type="slidenum">
              <a:rPr lang="en-US" altLang="en-US" sz="1200"/>
              <a:pPr/>
              <a:t>18</a:t>
            </a:fld>
            <a:endParaRPr lang="en-US" altLang="en-US" sz="1200"/>
          </a:p>
        </p:txBody>
      </p:sp>
      <p:sp>
        <p:nvSpPr>
          <p:cNvPr id="114691" name="Rectangle 2">
            <a:extLst>
              <a:ext uri="{FF2B5EF4-FFF2-40B4-BE49-F238E27FC236}">
                <a16:creationId xmlns:a16="http://schemas.microsoft.com/office/drawing/2014/main" id="{E9383FA2-E595-4E36-B58D-C5B28FD0290D}"/>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B482644-7757-4AD8-8D04-BFBCF75D7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2B06DA15-751C-4648-BDFB-136B7810318B}"/>
              </a:ext>
            </a:extLst>
          </p:cNvPr>
          <p:cNvGrpSpPr>
            <a:grpSpLocks/>
          </p:cNvGrpSpPr>
          <p:nvPr/>
        </p:nvGrpSpPr>
        <p:grpSpPr bwMode="auto">
          <a:xfrm>
            <a:off x="-3175" y="0"/>
            <a:ext cx="9147175" cy="6867525"/>
            <a:chOff x="-2" y="0"/>
            <a:chExt cx="5762" cy="4326"/>
          </a:xfrm>
        </p:grpSpPr>
        <p:grpSp>
          <p:nvGrpSpPr>
            <p:cNvPr id="5" name="Group 3">
              <a:extLst>
                <a:ext uri="{FF2B5EF4-FFF2-40B4-BE49-F238E27FC236}">
                  <a16:creationId xmlns:a16="http://schemas.microsoft.com/office/drawing/2014/main" id="{0E2D7946-9FAF-41B5-912D-B77B0A77E88D}"/>
                </a:ext>
              </a:extLst>
            </p:cNvPr>
            <p:cNvGrpSpPr>
              <a:grpSpLocks/>
            </p:cNvGrpSpPr>
            <p:nvPr userDrawn="1"/>
          </p:nvGrpSpPr>
          <p:grpSpPr bwMode="auto">
            <a:xfrm>
              <a:off x="-2" y="0"/>
              <a:ext cx="5712" cy="4326"/>
              <a:chOff x="-2" y="0"/>
              <a:chExt cx="5712" cy="4326"/>
            </a:xfrm>
          </p:grpSpPr>
          <p:sp>
            <p:nvSpPr>
              <p:cNvPr id="8" name="Rectangle 4">
                <a:extLst>
                  <a:ext uri="{FF2B5EF4-FFF2-40B4-BE49-F238E27FC236}">
                    <a16:creationId xmlns:a16="http://schemas.microsoft.com/office/drawing/2014/main" id="{41976BA6-6512-43CB-AB6E-C708FA159D22}"/>
                  </a:ext>
                </a:extLst>
              </p:cNvPr>
              <p:cNvSpPr>
                <a:spLocks noChangeArrowheads="1"/>
              </p:cNvSpPr>
              <p:nvPr/>
            </p:nvSpPr>
            <p:spPr bwMode="auto">
              <a:xfrm>
                <a:off x="-2" y="0"/>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 name="Rectangle 5">
                <a:extLst>
                  <a:ext uri="{FF2B5EF4-FFF2-40B4-BE49-F238E27FC236}">
                    <a16:creationId xmlns:a16="http://schemas.microsoft.com/office/drawing/2014/main" id="{C7876AF5-83CF-4EBE-945E-A9AC87E18C87}"/>
                  </a:ext>
                </a:extLst>
              </p:cNvPr>
              <p:cNvSpPr>
                <a:spLocks noChangeArrowheads="1"/>
              </p:cNvSpPr>
              <p:nvPr/>
            </p:nvSpPr>
            <p:spPr bwMode="auto">
              <a:xfrm>
                <a:off x="9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 name="Rectangle 6">
                <a:extLst>
                  <a:ext uri="{FF2B5EF4-FFF2-40B4-BE49-F238E27FC236}">
                    <a16:creationId xmlns:a16="http://schemas.microsoft.com/office/drawing/2014/main" id="{75953D30-04C2-4484-81F0-7B5E424D7642}"/>
                  </a:ext>
                </a:extLst>
              </p:cNvPr>
              <p:cNvSpPr>
                <a:spLocks noChangeArrowheads="1"/>
              </p:cNvSpPr>
              <p:nvPr/>
            </p:nvSpPr>
            <p:spPr bwMode="auto">
              <a:xfrm>
                <a:off x="19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 name="Rectangle 7">
                <a:extLst>
                  <a:ext uri="{FF2B5EF4-FFF2-40B4-BE49-F238E27FC236}">
                    <a16:creationId xmlns:a16="http://schemas.microsoft.com/office/drawing/2014/main" id="{4EFE38DF-C105-4199-B37F-7D208DF06CDC}"/>
                  </a:ext>
                </a:extLst>
              </p:cNvPr>
              <p:cNvSpPr>
                <a:spLocks noChangeArrowheads="1"/>
              </p:cNvSpPr>
              <p:nvPr/>
            </p:nvSpPr>
            <p:spPr bwMode="auto">
              <a:xfrm>
                <a:off x="28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Rectangle 8">
                <a:extLst>
                  <a:ext uri="{FF2B5EF4-FFF2-40B4-BE49-F238E27FC236}">
                    <a16:creationId xmlns:a16="http://schemas.microsoft.com/office/drawing/2014/main" id="{D957E64C-EDDA-4D7A-BDCF-3E380BFA3A91}"/>
                  </a:ext>
                </a:extLst>
              </p:cNvPr>
              <p:cNvSpPr>
                <a:spLocks noChangeArrowheads="1"/>
              </p:cNvSpPr>
              <p:nvPr/>
            </p:nvSpPr>
            <p:spPr bwMode="auto">
              <a:xfrm>
                <a:off x="38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 name="Rectangle 9">
                <a:extLst>
                  <a:ext uri="{FF2B5EF4-FFF2-40B4-BE49-F238E27FC236}">
                    <a16:creationId xmlns:a16="http://schemas.microsoft.com/office/drawing/2014/main" id="{2273DA2B-221E-4726-B34B-603E2703FFC0}"/>
                  </a:ext>
                </a:extLst>
              </p:cNvPr>
              <p:cNvSpPr>
                <a:spLocks noChangeArrowheads="1"/>
              </p:cNvSpPr>
              <p:nvPr/>
            </p:nvSpPr>
            <p:spPr bwMode="auto">
              <a:xfrm>
                <a:off x="47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 name="Rectangle 10">
                <a:extLst>
                  <a:ext uri="{FF2B5EF4-FFF2-40B4-BE49-F238E27FC236}">
                    <a16:creationId xmlns:a16="http://schemas.microsoft.com/office/drawing/2014/main" id="{BCCD882E-6EBC-4B42-85CA-02FFEF3719DE}"/>
                  </a:ext>
                </a:extLst>
              </p:cNvPr>
              <p:cNvSpPr>
                <a:spLocks noChangeArrowheads="1"/>
              </p:cNvSpPr>
              <p:nvPr/>
            </p:nvSpPr>
            <p:spPr bwMode="auto">
              <a:xfrm>
                <a:off x="57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 name="Rectangle 11">
                <a:extLst>
                  <a:ext uri="{FF2B5EF4-FFF2-40B4-BE49-F238E27FC236}">
                    <a16:creationId xmlns:a16="http://schemas.microsoft.com/office/drawing/2014/main" id="{125582A4-0DA8-4950-8DAF-B95DBCB94A19}"/>
                  </a:ext>
                </a:extLst>
              </p:cNvPr>
              <p:cNvSpPr>
                <a:spLocks noChangeArrowheads="1"/>
              </p:cNvSpPr>
              <p:nvPr/>
            </p:nvSpPr>
            <p:spPr bwMode="auto">
              <a:xfrm>
                <a:off x="67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6" name="Rectangle 12">
                <a:extLst>
                  <a:ext uri="{FF2B5EF4-FFF2-40B4-BE49-F238E27FC236}">
                    <a16:creationId xmlns:a16="http://schemas.microsoft.com/office/drawing/2014/main" id="{E0C97920-4935-4DD6-9A8E-4D71EC7F183D}"/>
                  </a:ext>
                </a:extLst>
              </p:cNvPr>
              <p:cNvSpPr>
                <a:spLocks noChangeArrowheads="1"/>
              </p:cNvSpPr>
              <p:nvPr/>
            </p:nvSpPr>
            <p:spPr bwMode="auto">
              <a:xfrm>
                <a:off x="76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7" name="Rectangle 13">
                <a:extLst>
                  <a:ext uri="{FF2B5EF4-FFF2-40B4-BE49-F238E27FC236}">
                    <a16:creationId xmlns:a16="http://schemas.microsoft.com/office/drawing/2014/main" id="{1868B002-6580-426E-8E10-34F813838867}"/>
                  </a:ext>
                </a:extLst>
              </p:cNvPr>
              <p:cNvSpPr>
                <a:spLocks noChangeArrowheads="1"/>
              </p:cNvSpPr>
              <p:nvPr/>
            </p:nvSpPr>
            <p:spPr bwMode="auto">
              <a:xfrm>
                <a:off x="86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 name="Rectangle 14">
                <a:extLst>
                  <a:ext uri="{FF2B5EF4-FFF2-40B4-BE49-F238E27FC236}">
                    <a16:creationId xmlns:a16="http://schemas.microsoft.com/office/drawing/2014/main" id="{9C2E4709-442E-49CA-A149-D5AE78B70A4D}"/>
                  </a:ext>
                </a:extLst>
              </p:cNvPr>
              <p:cNvSpPr>
                <a:spLocks noChangeArrowheads="1"/>
              </p:cNvSpPr>
              <p:nvPr/>
            </p:nvSpPr>
            <p:spPr bwMode="auto">
              <a:xfrm>
                <a:off x="95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9" name="Rectangle 15">
                <a:extLst>
                  <a:ext uri="{FF2B5EF4-FFF2-40B4-BE49-F238E27FC236}">
                    <a16:creationId xmlns:a16="http://schemas.microsoft.com/office/drawing/2014/main" id="{E0FB2058-388B-45AD-9AE2-338840497016}"/>
                  </a:ext>
                </a:extLst>
              </p:cNvPr>
              <p:cNvSpPr>
                <a:spLocks noChangeArrowheads="1"/>
              </p:cNvSpPr>
              <p:nvPr/>
            </p:nvSpPr>
            <p:spPr bwMode="auto">
              <a:xfrm>
                <a:off x="105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0" name="Rectangle 16">
                <a:extLst>
                  <a:ext uri="{FF2B5EF4-FFF2-40B4-BE49-F238E27FC236}">
                    <a16:creationId xmlns:a16="http://schemas.microsoft.com/office/drawing/2014/main" id="{7E0CDCB5-72F1-4339-9956-992369A27C10}"/>
                  </a:ext>
                </a:extLst>
              </p:cNvPr>
              <p:cNvSpPr>
                <a:spLocks noChangeArrowheads="1"/>
              </p:cNvSpPr>
              <p:nvPr/>
            </p:nvSpPr>
            <p:spPr bwMode="auto">
              <a:xfrm>
                <a:off x="115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1" name="Rectangle 17">
                <a:extLst>
                  <a:ext uri="{FF2B5EF4-FFF2-40B4-BE49-F238E27FC236}">
                    <a16:creationId xmlns:a16="http://schemas.microsoft.com/office/drawing/2014/main" id="{C2C37654-4F57-43EC-B7A4-FE98062429AB}"/>
                  </a:ext>
                </a:extLst>
              </p:cNvPr>
              <p:cNvSpPr>
                <a:spLocks noChangeArrowheads="1"/>
              </p:cNvSpPr>
              <p:nvPr/>
            </p:nvSpPr>
            <p:spPr bwMode="auto">
              <a:xfrm>
                <a:off x="124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 name="Rectangle 18">
                <a:extLst>
                  <a:ext uri="{FF2B5EF4-FFF2-40B4-BE49-F238E27FC236}">
                    <a16:creationId xmlns:a16="http://schemas.microsoft.com/office/drawing/2014/main" id="{A5C9FDE3-EC9F-40F2-934E-132C00C871BC}"/>
                  </a:ext>
                </a:extLst>
              </p:cNvPr>
              <p:cNvSpPr>
                <a:spLocks noChangeArrowheads="1"/>
              </p:cNvSpPr>
              <p:nvPr/>
            </p:nvSpPr>
            <p:spPr bwMode="auto">
              <a:xfrm>
                <a:off x="134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3" name="Rectangle 19">
                <a:extLst>
                  <a:ext uri="{FF2B5EF4-FFF2-40B4-BE49-F238E27FC236}">
                    <a16:creationId xmlns:a16="http://schemas.microsoft.com/office/drawing/2014/main" id="{CA4A432A-FD0B-41AE-B153-40A2DD13BECA}"/>
                  </a:ext>
                </a:extLst>
              </p:cNvPr>
              <p:cNvSpPr>
                <a:spLocks noChangeArrowheads="1"/>
              </p:cNvSpPr>
              <p:nvPr/>
            </p:nvSpPr>
            <p:spPr bwMode="auto">
              <a:xfrm>
                <a:off x="143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4" name="Rectangle 20">
                <a:extLst>
                  <a:ext uri="{FF2B5EF4-FFF2-40B4-BE49-F238E27FC236}">
                    <a16:creationId xmlns:a16="http://schemas.microsoft.com/office/drawing/2014/main" id="{75DCF46B-358B-4225-BC3A-A6D4ADDA3B3A}"/>
                  </a:ext>
                </a:extLst>
              </p:cNvPr>
              <p:cNvSpPr>
                <a:spLocks noChangeArrowheads="1"/>
              </p:cNvSpPr>
              <p:nvPr/>
            </p:nvSpPr>
            <p:spPr bwMode="auto">
              <a:xfrm>
                <a:off x="153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 name="Rectangle 21">
                <a:extLst>
                  <a:ext uri="{FF2B5EF4-FFF2-40B4-BE49-F238E27FC236}">
                    <a16:creationId xmlns:a16="http://schemas.microsoft.com/office/drawing/2014/main" id="{FBF83290-E1B1-40BA-A043-3C1D2D633470}"/>
                  </a:ext>
                </a:extLst>
              </p:cNvPr>
              <p:cNvSpPr>
                <a:spLocks noChangeArrowheads="1"/>
              </p:cNvSpPr>
              <p:nvPr/>
            </p:nvSpPr>
            <p:spPr bwMode="auto">
              <a:xfrm>
                <a:off x="163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6" name="Rectangle 22">
                <a:extLst>
                  <a:ext uri="{FF2B5EF4-FFF2-40B4-BE49-F238E27FC236}">
                    <a16:creationId xmlns:a16="http://schemas.microsoft.com/office/drawing/2014/main" id="{6701020B-6E67-4ED7-844B-D15A1E027473}"/>
                  </a:ext>
                </a:extLst>
              </p:cNvPr>
              <p:cNvSpPr>
                <a:spLocks noChangeArrowheads="1"/>
              </p:cNvSpPr>
              <p:nvPr/>
            </p:nvSpPr>
            <p:spPr bwMode="auto">
              <a:xfrm>
                <a:off x="172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 name="Rectangle 23">
                <a:extLst>
                  <a:ext uri="{FF2B5EF4-FFF2-40B4-BE49-F238E27FC236}">
                    <a16:creationId xmlns:a16="http://schemas.microsoft.com/office/drawing/2014/main" id="{0E0F9627-4553-4408-9521-9CBD21B5E2D9}"/>
                  </a:ext>
                </a:extLst>
              </p:cNvPr>
              <p:cNvSpPr>
                <a:spLocks noChangeArrowheads="1"/>
              </p:cNvSpPr>
              <p:nvPr/>
            </p:nvSpPr>
            <p:spPr bwMode="auto">
              <a:xfrm>
                <a:off x="182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 name="Rectangle 24">
                <a:extLst>
                  <a:ext uri="{FF2B5EF4-FFF2-40B4-BE49-F238E27FC236}">
                    <a16:creationId xmlns:a16="http://schemas.microsoft.com/office/drawing/2014/main" id="{DFA81B2E-BC3B-450A-B1C2-7621C97301EC}"/>
                  </a:ext>
                </a:extLst>
              </p:cNvPr>
              <p:cNvSpPr>
                <a:spLocks noChangeArrowheads="1"/>
              </p:cNvSpPr>
              <p:nvPr/>
            </p:nvSpPr>
            <p:spPr bwMode="auto">
              <a:xfrm>
                <a:off x="191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 name="Rectangle 25">
                <a:extLst>
                  <a:ext uri="{FF2B5EF4-FFF2-40B4-BE49-F238E27FC236}">
                    <a16:creationId xmlns:a16="http://schemas.microsoft.com/office/drawing/2014/main" id="{883064A5-1A74-4687-A3C8-33B7DF0601DA}"/>
                  </a:ext>
                </a:extLst>
              </p:cNvPr>
              <p:cNvSpPr>
                <a:spLocks noChangeArrowheads="1"/>
              </p:cNvSpPr>
              <p:nvPr/>
            </p:nvSpPr>
            <p:spPr bwMode="auto">
              <a:xfrm>
                <a:off x="201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0" name="Rectangle 26">
                <a:extLst>
                  <a:ext uri="{FF2B5EF4-FFF2-40B4-BE49-F238E27FC236}">
                    <a16:creationId xmlns:a16="http://schemas.microsoft.com/office/drawing/2014/main" id="{DA9C9E43-A56F-4A21-A140-CE72A63004B2}"/>
                  </a:ext>
                </a:extLst>
              </p:cNvPr>
              <p:cNvSpPr>
                <a:spLocks noChangeArrowheads="1"/>
              </p:cNvSpPr>
              <p:nvPr/>
            </p:nvSpPr>
            <p:spPr bwMode="auto">
              <a:xfrm>
                <a:off x="211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1" name="Rectangle 27">
                <a:extLst>
                  <a:ext uri="{FF2B5EF4-FFF2-40B4-BE49-F238E27FC236}">
                    <a16:creationId xmlns:a16="http://schemas.microsoft.com/office/drawing/2014/main" id="{D7691588-BD06-492E-A366-EE41D82C01D2}"/>
                  </a:ext>
                </a:extLst>
              </p:cNvPr>
              <p:cNvSpPr>
                <a:spLocks noChangeArrowheads="1"/>
              </p:cNvSpPr>
              <p:nvPr/>
            </p:nvSpPr>
            <p:spPr bwMode="auto">
              <a:xfrm>
                <a:off x="220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2" name="Rectangle 28">
                <a:extLst>
                  <a:ext uri="{FF2B5EF4-FFF2-40B4-BE49-F238E27FC236}">
                    <a16:creationId xmlns:a16="http://schemas.microsoft.com/office/drawing/2014/main" id="{B8D9CD3A-538B-4164-A955-B620580D328A}"/>
                  </a:ext>
                </a:extLst>
              </p:cNvPr>
              <p:cNvSpPr>
                <a:spLocks noChangeArrowheads="1"/>
              </p:cNvSpPr>
              <p:nvPr/>
            </p:nvSpPr>
            <p:spPr bwMode="auto">
              <a:xfrm>
                <a:off x="230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 name="Rectangle 29">
                <a:extLst>
                  <a:ext uri="{FF2B5EF4-FFF2-40B4-BE49-F238E27FC236}">
                    <a16:creationId xmlns:a16="http://schemas.microsoft.com/office/drawing/2014/main" id="{88CB1126-A8E0-406B-A72A-7FCE18C8C2B8}"/>
                  </a:ext>
                </a:extLst>
              </p:cNvPr>
              <p:cNvSpPr>
                <a:spLocks noChangeArrowheads="1"/>
              </p:cNvSpPr>
              <p:nvPr/>
            </p:nvSpPr>
            <p:spPr bwMode="auto">
              <a:xfrm>
                <a:off x="239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4" name="Rectangle 30">
                <a:extLst>
                  <a:ext uri="{FF2B5EF4-FFF2-40B4-BE49-F238E27FC236}">
                    <a16:creationId xmlns:a16="http://schemas.microsoft.com/office/drawing/2014/main" id="{A4ECC1C3-CDCB-4805-BB8F-EF06E425001B}"/>
                  </a:ext>
                </a:extLst>
              </p:cNvPr>
              <p:cNvSpPr>
                <a:spLocks noChangeArrowheads="1"/>
              </p:cNvSpPr>
              <p:nvPr/>
            </p:nvSpPr>
            <p:spPr bwMode="auto">
              <a:xfrm>
                <a:off x="249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 name="Rectangle 31">
                <a:extLst>
                  <a:ext uri="{FF2B5EF4-FFF2-40B4-BE49-F238E27FC236}">
                    <a16:creationId xmlns:a16="http://schemas.microsoft.com/office/drawing/2014/main" id="{656907D8-31F0-42EA-96F2-82D3DBD913F6}"/>
                  </a:ext>
                </a:extLst>
              </p:cNvPr>
              <p:cNvSpPr>
                <a:spLocks noChangeArrowheads="1"/>
              </p:cNvSpPr>
              <p:nvPr/>
            </p:nvSpPr>
            <p:spPr bwMode="auto">
              <a:xfrm>
                <a:off x="259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 name="Rectangle 32">
                <a:extLst>
                  <a:ext uri="{FF2B5EF4-FFF2-40B4-BE49-F238E27FC236}">
                    <a16:creationId xmlns:a16="http://schemas.microsoft.com/office/drawing/2014/main" id="{9EF60940-4FA3-47C7-A36F-2AC3466C060E}"/>
                  </a:ext>
                </a:extLst>
              </p:cNvPr>
              <p:cNvSpPr>
                <a:spLocks noChangeArrowheads="1"/>
              </p:cNvSpPr>
              <p:nvPr/>
            </p:nvSpPr>
            <p:spPr bwMode="auto">
              <a:xfrm>
                <a:off x="268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 name="Rectangle 33">
                <a:extLst>
                  <a:ext uri="{FF2B5EF4-FFF2-40B4-BE49-F238E27FC236}">
                    <a16:creationId xmlns:a16="http://schemas.microsoft.com/office/drawing/2014/main" id="{7CDB5C06-29AE-47EE-B300-C9E71BDA8D76}"/>
                  </a:ext>
                </a:extLst>
              </p:cNvPr>
              <p:cNvSpPr>
                <a:spLocks noChangeArrowheads="1"/>
              </p:cNvSpPr>
              <p:nvPr/>
            </p:nvSpPr>
            <p:spPr bwMode="auto">
              <a:xfrm>
                <a:off x="278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8" name="Rectangle 34">
                <a:extLst>
                  <a:ext uri="{FF2B5EF4-FFF2-40B4-BE49-F238E27FC236}">
                    <a16:creationId xmlns:a16="http://schemas.microsoft.com/office/drawing/2014/main" id="{28C86137-C1B4-4E41-8028-4B5A31BC4A5D}"/>
                  </a:ext>
                </a:extLst>
              </p:cNvPr>
              <p:cNvSpPr>
                <a:spLocks noChangeArrowheads="1"/>
              </p:cNvSpPr>
              <p:nvPr/>
            </p:nvSpPr>
            <p:spPr bwMode="auto">
              <a:xfrm>
                <a:off x="287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 name="Rectangle 35">
                <a:extLst>
                  <a:ext uri="{FF2B5EF4-FFF2-40B4-BE49-F238E27FC236}">
                    <a16:creationId xmlns:a16="http://schemas.microsoft.com/office/drawing/2014/main" id="{A1665A2B-D2AB-48F5-9473-7208E59D678C}"/>
                  </a:ext>
                </a:extLst>
              </p:cNvPr>
              <p:cNvSpPr>
                <a:spLocks noChangeArrowheads="1"/>
              </p:cNvSpPr>
              <p:nvPr/>
            </p:nvSpPr>
            <p:spPr bwMode="auto">
              <a:xfrm>
                <a:off x="297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0" name="Rectangle 36">
                <a:extLst>
                  <a:ext uri="{FF2B5EF4-FFF2-40B4-BE49-F238E27FC236}">
                    <a16:creationId xmlns:a16="http://schemas.microsoft.com/office/drawing/2014/main" id="{4E70C77C-D6D8-4A81-A346-82D1CB366D91}"/>
                  </a:ext>
                </a:extLst>
              </p:cNvPr>
              <p:cNvSpPr>
                <a:spLocks noChangeArrowheads="1"/>
              </p:cNvSpPr>
              <p:nvPr/>
            </p:nvSpPr>
            <p:spPr bwMode="auto">
              <a:xfrm>
                <a:off x="307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1" name="Rectangle 37">
                <a:extLst>
                  <a:ext uri="{FF2B5EF4-FFF2-40B4-BE49-F238E27FC236}">
                    <a16:creationId xmlns:a16="http://schemas.microsoft.com/office/drawing/2014/main" id="{2E2F0BA4-FD48-48A9-9137-5CF31D3CBC23}"/>
                  </a:ext>
                </a:extLst>
              </p:cNvPr>
              <p:cNvSpPr>
                <a:spLocks noChangeArrowheads="1"/>
              </p:cNvSpPr>
              <p:nvPr/>
            </p:nvSpPr>
            <p:spPr bwMode="auto">
              <a:xfrm>
                <a:off x="316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2" name="Rectangle 38">
                <a:extLst>
                  <a:ext uri="{FF2B5EF4-FFF2-40B4-BE49-F238E27FC236}">
                    <a16:creationId xmlns:a16="http://schemas.microsoft.com/office/drawing/2014/main" id="{FFE4515B-4559-4D73-AAB2-3209CD88929F}"/>
                  </a:ext>
                </a:extLst>
              </p:cNvPr>
              <p:cNvSpPr>
                <a:spLocks noChangeArrowheads="1"/>
              </p:cNvSpPr>
              <p:nvPr/>
            </p:nvSpPr>
            <p:spPr bwMode="auto">
              <a:xfrm>
                <a:off x="326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3" name="Rectangle 39">
                <a:extLst>
                  <a:ext uri="{FF2B5EF4-FFF2-40B4-BE49-F238E27FC236}">
                    <a16:creationId xmlns:a16="http://schemas.microsoft.com/office/drawing/2014/main" id="{CE910E41-297C-4AA4-AD09-33B87773B8FE}"/>
                  </a:ext>
                </a:extLst>
              </p:cNvPr>
              <p:cNvSpPr>
                <a:spLocks noChangeArrowheads="1"/>
              </p:cNvSpPr>
              <p:nvPr/>
            </p:nvSpPr>
            <p:spPr bwMode="auto">
              <a:xfrm>
                <a:off x="335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 name="Rectangle 40">
                <a:extLst>
                  <a:ext uri="{FF2B5EF4-FFF2-40B4-BE49-F238E27FC236}">
                    <a16:creationId xmlns:a16="http://schemas.microsoft.com/office/drawing/2014/main" id="{3E6A875D-CDA5-40E3-BF6D-1BBA0E24CA4B}"/>
                  </a:ext>
                </a:extLst>
              </p:cNvPr>
              <p:cNvSpPr>
                <a:spLocks noChangeArrowheads="1"/>
              </p:cNvSpPr>
              <p:nvPr/>
            </p:nvSpPr>
            <p:spPr bwMode="auto">
              <a:xfrm>
                <a:off x="345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5" name="Rectangle 41">
                <a:extLst>
                  <a:ext uri="{FF2B5EF4-FFF2-40B4-BE49-F238E27FC236}">
                    <a16:creationId xmlns:a16="http://schemas.microsoft.com/office/drawing/2014/main" id="{9B5FE155-0744-4845-B6BF-9BA6EEA395B0}"/>
                  </a:ext>
                </a:extLst>
              </p:cNvPr>
              <p:cNvSpPr>
                <a:spLocks noChangeArrowheads="1"/>
              </p:cNvSpPr>
              <p:nvPr/>
            </p:nvSpPr>
            <p:spPr bwMode="auto">
              <a:xfrm>
                <a:off x="355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6" name="Rectangle 42">
                <a:extLst>
                  <a:ext uri="{FF2B5EF4-FFF2-40B4-BE49-F238E27FC236}">
                    <a16:creationId xmlns:a16="http://schemas.microsoft.com/office/drawing/2014/main" id="{668D0700-BCD9-4A21-9359-823324E8CFAE}"/>
                  </a:ext>
                </a:extLst>
              </p:cNvPr>
              <p:cNvSpPr>
                <a:spLocks noChangeArrowheads="1"/>
              </p:cNvSpPr>
              <p:nvPr/>
            </p:nvSpPr>
            <p:spPr bwMode="auto">
              <a:xfrm>
                <a:off x="364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7" name="Rectangle 43">
                <a:extLst>
                  <a:ext uri="{FF2B5EF4-FFF2-40B4-BE49-F238E27FC236}">
                    <a16:creationId xmlns:a16="http://schemas.microsoft.com/office/drawing/2014/main" id="{7B07AE1A-94FC-4924-986B-4A9010416EC5}"/>
                  </a:ext>
                </a:extLst>
              </p:cNvPr>
              <p:cNvSpPr>
                <a:spLocks noChangeArrowheads="1"/>
              </p:cNvSpPr>
              <p:nvPr/>
            </p:nvSpPr>
            <p:spPr bwMode="auto">
              <a:xfrm>
                <a:off x="374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8" name="Rectangle 44">
                <a:extLst>
                  <a:ext uri="{FF2B5EF4-FFF2-40B4-BE49-F238E27FC236}">
                    <a16:creationId xmlns:a16="http://schemas.microsoft.com/office/drawing/2014/main" id="{4AFA193B-B192-467E-938C-2D7409721CD1}"/>
                  </a:ext>
                </a:extLst>
              </p:cNvPr>
              <p:cNvSpPr>
                <a:spLocks noChangeArrowheads="1"/>
              </p:cNvSpPr>
              <p:nvPr/>
            </p:nvSpPr>
            <p:spPr bwMode="auto">
              <a:xfrm>
                <a:off x="383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 name="Rectangle 45">
                <a:extLst>
                  <a:ext uri="{FF2B5EF4-FFF2-40B4-BE49-F238E27FC236}">
                    <a16:creationId xmlns:a16="http://schemas.microsoft.com/office/drawing/2014/main" id="{D6061E85-B655-4C18-93A0-5E29D5C82E65}"/>
                  </a:ext>
                </a:extLst>
              </p:cNvPr>
              <p:cNvSpPr>
                <a:spLocks noChangeArrowheads="1"/>
              </p:cNvSpPr>
              <p:nvPr/>
            </p:nvSpPr>
            <p:spPr bwMode="auto">
              <a:xfrm>
                <a:off x="393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0" name="Rectangle 46">
                <a:extLst>
                  <a:ext uri="{FF2B5EF4-FFF2-40B4-BE49-F238E27FC236}">
                    <a16:creationId xmlns:a16="http://schemas.microsoft.com/office/drawing/2014/main" id="{6917D6E1-C20E-475A-821E-FF090B273915}"/>
                  </a:ext>
                </a:extLst>
              </p:cNvPr>
              <p:cNvSpPr>
                <a:spLocks noChangeArrowheads="1"/>
              </p:cNvSpPr>
              <p:nvPr/>
            </p:nvSpPr>
            <p:spPr bwMode="auto">
              <a:xfrm>
                <a:off x="403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1" name="Rectangle 47">
                <a:extLst>
                  <a:ext uri="{FF2B5EF4-FFF2-40B4-BE49-F238E27FC236}">
                    <a16:creationId xmlns:a16="http://schemas.microsoft.com/office/drawing/2014/main" id="{5C24B4C9-C1D9-4EC9-BB96-BAC1875C16D8}"/>
                  </a:ext>
                </a:extLst>
              </p:cNvPr>
              <p:cNvSpPr>
                <a:spLocks noChangeArrowheads="1"/>
              </p:cNvSpPr>
              <p:nvPr/>
            </p:nvSpPr>
            <p:spPr bwMode="auto">
              <a:xfrm>
                <a:off x="412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 name="Rectangle 48">
                <a:extLst>
                  <a:ext uri="{FF2B5EF4-FFF2-40B4-BE49-F238E27FC236}">
                    <a16:creationId xmlns:a16="http://schemas.microsoft.com/office/drawing/2014/main" id="{34D181B9-43AD-44EB-99EB-75B3F2BA6BE2}"/>
                  </a:ext>
                </a:extLst>
              </p:cNvPr>
              <p:cNvSpPr>
                <a:spLocks noChangeArrowheads="1"/>
              </p:cNvSpPr>
              <p:nvPr/>
            </p:nvSpPr>
            <p:spPr bwMode="auto">
              <a:xfrm>
                <a:off x="422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3" name="Rectangle 49">
                <a:extLst>
                  <a:ext uri="{FF2B5EF4-FFF2-40B4-BE49-F238E27FC236}">
                    <a16:creationId xmlns:a16="http://schemas.microsoft.com/office/drawing/2014/main" id="{21B84C9A-899E-419F-A3D1-D86DF5E0BD05}"/>
                  </a:ext>
                </a:extLst>
              </p:cNvPr>
              <p:cNvSpPr>
                <a:spLocks noChangeArrowheads="1"/>
              </p:cNvSpPr>
              <p:nvPr/>
            </p:nvSpPr>
            <p:spPr bwMode="auto">
              <a:xfrm>
                <a:off x="431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4" name="Rectangle 50">
                <a:extLst>
                  <a:ext uri="{FF2B5EF4-FFF2-40B4-BE49-F238E27FC236}">
                    <a16:creationId xmlns:a16="http://schemas.microsoft.com/office/drawing/2014/main" id="{3DB7B76B-2850-4F26-A4BA-F7D5BB37EFE3}"/>
                  </a:ext>
                </a:extLst>
              </p:cNvPr>
              <p:cNvSpPr>
                <a:spLocks noChangeArrowheads="1"/>
              </p:cNvSpPr>
              <p:nvPr/>
            </p:nvSpPr>
            <p:spPr bwMode="auto">
              <a:xfrm>
                <a:off x="441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5" name="Rectangle 51">
                <a:extLst>
                  <a:ext uri="{FF2B5EF4-FFF2-40B4-BE49-F238E27FC236}">
                    <a16:creationId xmlns:a16="http://schemas.microsoft.com/office/drawing/2014/main" id="{B3876FAF-B303-40BE-883B-994E6A51B330}"/>
                  </a:ext>
                </a:extLst>
              </p:cNvPr>
              <p:cNvSpPr>
                <a:spLocks noChangeArrowheads="1"/>
              </p:cNvSpPr>
              <p:nvPr/>
            </p:nvSpPr>
            <p:spPr bwMode="auto">
              <a:xfrm>
                <a:off x="451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6" name="Rectangle 52">
                <a:extLst>
                  <a:ext uri="{FF2B5EF4-FFF2-40B4-BE49-F238E27FC236}">
                    <a16:creationId xmlns:a16="http://schemas.microsoft.com/office/drawing/2014/main" id="{19CA42B6-5B3A-4F81-89DE-636BE4DC99AB}"/>
                  </a:ext>
                </a:extLst>
              </p:cNvPr>
              <p:cNvSpPr>
                <a:spLocks noChangeArrowheads="1"/>
              </p:cNvSpPr>
              <p:nvPr/>
            </p:nvSpPr>
            <p:spPr bwMode="auto">
              <a:xfrm>
                <a:off x="460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7" name="Rectangle 53">
                <a:extLst>
                  <a:ext uri="{FF2B5EF4-FFF2-40B4-BE49-F238E27FC236}">
                    <a16:creationId xmlns:a16="http://schemas.microsoft.com/office/drawing/2014/main" id="{F8522695-E229-4EB1-B8A9-8639B7BEAF6E}"/>
                  </a:ext>
                </a:extLst>
              </p:cNvPr>
              <p:cNvSpPr>
                <a:spLocks noChangeArrowheads="1"/>
              </p:cNvSpPr>
              <p:nvPr/>
            </p:nvSpPr>
            <p:spPr bwMode="auto">
              <a:xfrm>
                <a:off x="470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 name="Rectangle 54">
                <a:extLst>
                  <a:ext uri="{FF2B5EF4-FFF2-40B4-BE49-F238E27FC236}">
                    <a16:creationId xmlns:a16="http://schemas.microsoft.com/office/drawing/2014/main" id="{710DF95F-D5AC-4D1B-A375-3B7430FF8B46}"/>
                  </a:ext>
                </a:extLst>
              </p:cNvPr>
              <p:cNvSpPr>
                <a:spLocks noChangeArrowheads="1"/>
              </p:cNvSpPr>
              <p:nvPr/>
            </p:nvSpPr>
            <p:spPr bwMode="auto">
              <a:xfrm>
                <a:off x="479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9" name="Rectangle 55">
                <a:extLst>
                  <a:ext uri="{FF2B5EF4-FFF2-40B4-BE49-F238E27FC236}">
                    <a16:creationId xmlns:a16="http://schemas.microsoft.com/office/drawing/2014/main" id="{B19253CD-D5FB-4A5F-BA8F-D7C339D21DCC}"/>
                  </a:ext>
                </a:extLst>
              </p:cNvPr>
              <p:cNvSpPr>
                <a:spLocks noChangeArrowheads="1"/>
              </p:cNvSpPr>
              <p:nvPr/>
            </p:nvSpPr>
            <p:spPr bwMode="auto">
              <a:xfrm>
                <a:off x="489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0" name="Rectangle 56">
                <a:extLst>
                  <a:ext uri="{FF2B5EF4-FFF2-40B4-BE49-F238E27FC236}">
                    <a16:creationId xmlns:a16="http://schemas.microsoft.com/office/drawing/2014/main" id="{E9AE529D-B76C-4698-A566-31E63444E39F}"/>
                  </a:ext>
                </a:extLst>
              </p:cNvPr>
              <p:cNvSpPr>
                <a:spLocks noChangeArrowheads="1"/>
              </p:cNvSpPr>
              <p:nvPr/>
            </p:nvSpPr>
            <p:spPr bwMode="auto">
              <a:xfrm>
                <a:off x="499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1" name="Rectangle 57">
                <a:extLst>
                  <a:ext uri="{FF2B5EF4-FFF2-40B4-BE49-F238E27FC236}">
                    <a16:creationId xmlns:a16="http://schemas.microsoft.com/office/drawing/2014/main" id="{B43E8168-F982-42D9-AFE9-BA79AAF4630F}"/>
                  </a:ext>
                </a:extLst>
              </p:cNvPr>
              <p:cNvSpPr>
                <a:spLocks noChangeArrowheads="1"/>
              </p:cNvSpPr>
              <p:nvPr/>
            </p:nvSpPr>
            <p:spPr bwMode="auto">
              <a:xfrm>
                <a:off x="508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2" name="Rectangle 58">
                <a:extLst>
                  <a:ext uri="{FF2B5EF4-FFF2-40B4-BE49-F238E27FC236}">
                    <a16:creationId xmlns:a16="http://schemas.microsoft.com/office/drawing/2014/main" id="{D859745C-BCDE-4B1F-8436-4A45C636FAB9}"/>
                  </a:ext>
                </a:extLst>
              </p:cNvPr>
              <p:cNvSpPr>
                <a:spLocks noChangeArrowheads="1"/>
              </p:cNvSpPr>
              <p:nvPr/>
            </p:nvSpPr>
            <p:spPr bwMode="auto">
              <a:xfrm>
                <a:off x="518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3" name="Rectangle 59">
                <a:extLst>
                  <a:ext uri="{FF2B5EF4-FFF2-40B4-BE49-F238E27FC236}">
                    <a16:creationId xmlns:a16="http://schemas.microsoft.com/office/drawing/2014/main" id="{B885139F-3A5A-4087-AF58-41B5B94A9A8C}"/>
                  </a:ext>
                </a:extLst>
              </p:cNvPr>
              <p:cNvSpPr>
                <a:spLocks noChangeArrowheads="1"/>
              </p:cNvSpPr>
              <p:nvPr/>
            </p:nvSpPr>
            <p:spPr bwMode="auto">
              <a:xfrm>
                <a:off x="527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 name="Rectangle 60">
                <a:extLst>
                  <a:ext uri="{FF2B5EF4-FFF2-40B4-BE49-F238E27FC236}">
                    <a16:creationId xmlns:a16="http://schemas.microsoft.com/office/drawing/2014/main" id="{08CF4F53-88CF-40F5-AC42-359905DDA908}"/>
                  </a:ext>
                </a:extLst>
              </p:cNvPr>
              <p:cNvSpPr>
                <a:spLocks noChangeArrowheads="1"/>
              </p:cNvSpPr>
              <p:nvPr/>
            </p:nvSpPr>
            <p:spPr bwMode="auto">
              <a:xfrm>
                <a:off x="537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5" name="Rectangle 61">
                <a:extLst>
                  <a:ext uri="{FF2B5EF4-FFF2-40B4-BE49-F238E27FC236}">
                    <a16:creationId xmlns:a16="http://schemas.microsoft.com/office/drawing/2014/main" id="{F64BABED-6DAC-46E0-B58B-1E9FF1D2978F}"/>
                  </a:ext>
                </a:extLst>
              </p:cNvPr>
              <p:cNvSpPr>
                <a:spLocks noChangeArrowheads="1"/>
              </p:cNvSpPr>
              <p:nvPr/>
            </p:nvSpPr>
            <p:spPr bwMode="auto">
              <a:xfrm>
                <a:off x="547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6" name="Rectangle 62">
                <a:extLst>
                  <a:ext uri="{FF2B5EF4-FFF2-40B4-BE49-F238E27FC236}">
                    <a16:creationId xmlns:a16="http://schemas.microsoft.com/office/drawing/2014/main" id="{B03A6388-3090-4EFE-AA0D-BE3E5CCEA9C0}"/>
                  </a:ext>
                </a:extLst>
              </p:cNvPr>
              <p:cNvSpPr>
                <a:spLocks noChangeArrowheads="1"/>
              </p:cNvSpPr>
              <p:nvPr/>
            </p:nvSpPr>
            <p:spPr bwMode="auto">
              <a:xfrm>
                <a:off x="556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7" name="Rectangle 63">
                <a:extLst>
                  <a:ext uri="{FF2B5EF4-FFF2-40B4-BE49-F238E27FC236}">
                    <a16:creationId xmlns:a16="http://schemas.microsoft.com/office/drawing/2014/main" id="{EDE307F6-DAB4-403A-8B7E-7CBD522E1F2F}"/>
                  </a:ext>
                </a:extLst>
              </p:cNvPr>
              <p:cNvSpPr>
                <a:spLocks noChangeArrowheads="1"/>
              </p:cNvSpPr>
              <p:nvPr/>
            </p:nvSpPr>
            <p:spPr bwMode="auto">
              <a:xfrm>
                <a:off x="566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6" name="Rectangle 64">
              <a:extLst>
                <a:ext uri="{FF2B5EF4-FFF2-40B4-BE49-F238E27FC236}">
                  <a16:creationId xmlns:a16="http://schemas.microsoft.com/office/drawing/2014/main" id="{EE61CDE9-B72A-4856-B4DA-45FE39C0960D}"/>
                </a:ext>
              </a:extLst>
            </p:cNvPr>
            <p:cNvSpPr>
              <a:spLocks noChangeArrowheads="1"/>
            </p:cNvSpPr>
            <p:nvPr/>
          </p:nvSpPr>
          <p:spPr bwMode="auto">
            <a:xfrm>
              <a:off x="429" y="0"/>
              <a:ext cx="5331" cy="432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65">
              <a:extLst>
                <a:ext uri="{FF2B5EF4-FFF2-40B4-BE49-F238E27FC236}">
                  <a16:creationId xmlns:a16="http://schemas.microsoft.com/office/drawing/2014/main" id="{A6D28D63-6A9A-4CDA-A17E-80B81FCF9E6D}"/>
                </a:ext>
              </a:extLst>
            </p:cNvPr>
            <p:cNvSpPr>
              <a:spLocks noChangeArrowheads="1"/>
            </p:cNvSpPr>
            <p:nvPr/>
          </p:nvSpPr>
          <p:spPr bwMode="auto">
            <a:xfrm>
              <a:off x="0" y="0"/>
              <a:ext cx="5760" cy="321"/>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68" name="Rectangle 66">
            <a:extLst>
              <a:ext uri="{FF2B5EF4-FFF2-40B4-BE49-F238E27FC236}">
                <a16:creationId xmlns:a16="http://schemas.microsoft.com/office/drawing/2014/main" id="{C8D1493E-8668-4EBF-85BF-01852EB3FA08}"/>
              </a:ext>
            </a:extLst>
          </p:cNvPr>
          <p:cNvSpPr>
            <a:spLocks noChangeArrowheads="1"/>
          </p:cNvSpPr>
          <p:nvPr/>
        </p:nvSpPr>
        <p:spPr bwMode="auto">
          <a:xfrm>
            <a:off x="3505200" y="2590800"/>
            <a:ext cx="4892675" cy="76200"/>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a:latin typeface="Helvetica" panose="020B0604020202020204" pitchFamily="34" charset="0"/>
            </a:endParaRPr>
          </a:p>
        </p:txBody>
      </p:sp>
      <p:sp>
        <p:nvSpPr>
          <p:cNvPr id="4163" name="Rectangle 67"/>
          <p:cNvSpPr>
            <a:spLocks noGrp="1" noChangeArrowheads="1"/>
          </p:cNvSpPr>
          <p:nvPr>
            <p:ph type="ctrTitle" sz="quarter"/>
          </p:nvPr>
        </p:nvSpPr>
        <p:spPr>
          <a:xfrm>
            <a:off x="779463" y="1447800"/>
            <a:ext cx="7678737" cy="1081088"/>
          </a:xfrm>
        </p:spPr>
        <p:txBody>
          <a:bodyPr/>
          <a:lstStyle>
            <a:lvl1pPr algn="r">
              <a:defRPr/>
            </a:lvl1pPr>
          </a:lstStyle>
          <a:p>
            <a:r>
              <a:rPr lang="en-US"/>
              <a:t>Click to edit Master title style</a:t>
            </a:r>
          </a:p>
        </p:txBody>
      </p:sp>
      <p:sp>
        <p:nvSpPr>
          <p:cNvPr id="4164" name="Rectangle 68"/>
          <p:cNvSpPr>
            <a:spLocks noGrp="1" noChangeArrowheads="1"/>
          </p:cNvSpPr>
          <p:nvPr>
            <p:ph type="subTitle" sz="quarter" idx="1"/>
          </p:nvPr>
        </p:nvSpPr>
        <p:spPr>
          <a:xfrm>
            <a:off x="4021138" y="2860675"/>
            <a:ext cx="4437062" cy="3114675"/>
          </a:xfrm>
        </p:spPr>
        <p:txBody>
          <a:bodyPr/>
          <a:lstStyle>
            <a:lvl1pPr marL="0" indent="0">
              <a:buFont typeface="Wingdings" charset="2"/>
              <a:buNone/>
              <a:defRPr/>
            </a:lvl1pPr>
          </a:lstStyle>
          <a:p>
            <a:r>
              <a:rPr lang="en-US"/>
              <a:t>Click to edit Master subtitle style</a:t>
            </a:r>
          </a:p>
        </p:txBody>
      </p:sp>
      <p:sp>
        <p:nvSpPr>
          <p:cNvPr id="69" name="Rectangle 69">
            <a:extLst>
              <a:ext uri="{FF2B5EF4-FFF2-40B4-BE49-F238E27FC236}">
                <a16:creationId xmlns:a16="http://schemas.microsoft.com/office/drawing/2014/main" id="{59BDB171-620F-4550-AD2C-A2609C6EC83A}"/>
              </a:ext>
            </a:extLst>
          </p:cNvPr>
          <p:cNvSpPr>
            <a:spLocks noGrp="1" noChangeArrowheads="1"/>
          </p:cNvSpPr>
          <p:nvPr>
            <p:ph type="dt" sz="quarter" idx="10"/>
          </p:nvPr>
        </p:nvSpPr>
        <p:spPr>
          <a:xfrm>
            <a:off x="685800" y="6248400"/>
            <a:ext cx="1905000" cy="457200"/>
          </a:xfrm>
        </p:spPr>
        <p:txBody>
          <a:bodyPr/>
          <a:lstStyle>
            <a:lvl1pPr>
              <a:defRPr/>
            </a:lvl1pPr>
          </a:lstStyle>
          <a:p>
            <a:pPr>
              <a:defRPr/>
            </a:pPr>
            <a:endParaRPr lang="en-US"/>
          </a:p>
        </p:txBody>
      </p:sp>
      <p:sp>
        <p:nvSpPr>
          <p:cNvPr id="70" name="Rectangle 70">
            <a:extLst>
              <a:ext uri="{FF2B5EF4-FFF2-40B4-BE49-F238E27FC236}">
                <a16:creationId xmlns:a16="http://schemas.microsoft.com/office/drawing/2014/main" id="{60664950-1D53-4F5D-909D-2FD4108776B9}"/>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71" name="Rectangle 71">
            <a:extLst>
              <a:ext uri="{FF2B5EF4-FFF2-40B4-BE49-F238E27FC236}">
                <a16:creationId xmlns:a16="http://schemas.microsoft.com/office/drawing/2014/main" id="{3A2F9385-DCCB-45B8-B34A-3C0C2A0A544D}"/>
              </a:ext>
            </a:extLst>
          </p:cNvPr>
          <p:cNvSpPr>
            <a:spLocks noGrp="1" noChangeArrowheads="1"/>
          </p:cNvSpPr>
          <p:nvPr>
            <p:ph type="sldNum" sz="quarter" idx="12"/>
          </p:nvPr>
        </p:nvSpPr>
        <p:spPr>
          <a:xfrm>
            <a:off x="6553200" y="6248400"/>
            <a:ext cx="1905000" cy="457200"/>
          </a:xfrm>
        </p:spPr>
        <p:txBody>
          <a:bodyPr/>
          <a:lstStyle>
            <a:lvl1pPr>
              <a:defRPr/>
            </a:lvl1pPr>
          </a:lstStyle>
          <a:p>
            <a:fld id="{9B0B1ABD-77EA-4C80-989C-F71F719BEB1F}" type="slidenum">
              <a:rPr lang="en-US" altLang="en-US"/>
              <a:pPr/>
              <a:t>‹#›</a:t>
            </a:fld>
            <a:endParaRPr lang="en-US" altLang="en-US"/>
          </a:p>
        </p:txBody>
      </p:sp>
    </p:spTree>
    <p:extLst>
      <p:ext uri="{BB962C8B-B14F-4D97-AF65-F5344CB8AC3E}">
        <p14:creationId xmlns:p14="http://schemas.microsoft.com/office/powerpoint/2010/main" val="368915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a:extLst>
              <a:ext uri="{FF2B5EF4-FFF2-40B4-BE49-F238E27FC236}">
                <a16:creationId xmlns:a16="http://schemas.microsoft.com/office/drawing/2014/main" id="{3EEC46C1-0E35-4711-8B36-FB82C0EE43F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8A31E87D-5C5A-4254-BFF1-48837638508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4BF00917-2D35-4088-A9A9-0C1906CFAB24}"/>
              </a:ext>
            </a:extLst>
          </p:cNvPr>
          <p:cNvSpPr>
            <a:spLocks noGrp="1" noChangeArrowheads="1"/>
          </p:cNvSpPr>
          <p:nvPr>
            <p:ph type="sldNum" sz="quarter" idx="12"/>
          </p:nvPr>
        </p:nvSpPr>
        <p:spPr>
          <a:ln/>
        </p:spPr>
        <p:txBody>
          <a:bodyPr/>
          <a:lstStyle>
            <a:lvl1pPr>
              <a:defRPr/>
            </a:lvl1pPr>
          </a:lstStyle>
          <a:p>
            <a:fld id="{4CCCA3E0-00B2-47A7-93DA-717D53758155}" type="slidenum">
              <a:rPr lang="en-US" altLang="en-US"/>
              <a:pPr/>
              <a:t>‹#›</a:t>
            </a:fld>
            <a:endParaRPr lang="en-US" altLang="en-US"/>
          </a:p>
        </p:txBody>
      </p:sp>
    </p:spTree>
    <p:extLst>
      <p:ext uri="{BB962C8B-B14F-4D97-AF65-F5344CB8AC3E}">
        <p14:creationId xmlns:p14="http://schemas.microsoft.com/office/powerpoint/2010/main" val="313909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4525" y="533400"/>
            <a:ext cx="2039938"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71538" y="533400"/>
            <a:ext cx="5970587"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a:extLst>
              <a:ext uri="{FF2B5EF4-FFF2-40B4-BE49-F238E27FC236}">
                <a16:creationId xmlns:a16="http://schemas.microsoft.com/office/drawing/2014/main" id="{296E9F35-D718-4828-BBBF-E9E753FFF1A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724509BD-BE92-4709-B445-EE87700D0D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0C56D549-62DA-4942-B285-5CB50030B268}"/>
              </a:ext>
            </a:extLst>
          </p:cNvPr>
          <p:cNvSpPr>
            <a:spLocks noGrp="1" noChangeArrowheads="1"/>
          </p:cNvSpPr>
          <p:nvPr>
            <p:ph type="sldNum" sz="quarter" idx="12"/>
          </p:nvPr>
        </p:nvSpPr>
        <p:spPr>
          <a:ln/>
        </p:spPr>
        <p:txBody>
          <a:bodyPr/>
          <a:lstStyle>
            <a:lvl1pPr>
              <a:defRPr/>
            </a:lvl1pPr>
          </a:lstStyle>
          <a:p>
            <a:fld id="{F8A87F39-0D43-4338-999D-42E70EC5FC74}" type="slidenum">
              <a:rPr lang="en-US" altLang="en-US"/>
              <a:pPr/>
              <a:t>‹#›</a:t>
            </a:fld>
            <a:endParaRPr lang="en-US" altLang="en-US"/>
          </a:p>
        </p:txBody>
      </p:sp>
    </p:spTree>
    <p:extLst>
      <p:ext uri="{BB962C8B-B14F-4D97-AF65-F5344CB8AC3E}">
        <p14:creationId xmlns:p14="http://schemas.microsoft.com/office/powerpoint/2010/main" val="443107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a:extLst>
              <a:ext uri="{FF2B5EF4-FFF2-40B4-BE49-F238E27FC236}">
                <a16:creationId xmlns:a16="http://schemas.microsoft.com/office/drawing/2014/main" id="{555358EF-BBF7-4896-8A03-027423359F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09D52D94-4C20-4F63-8DE3-2765055F39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8EE4BEB0-95DB-444D-BA53-46DACD70AB8C}"/>
              </a:ext>
            </a:extLst>
          </p:cNvPr>
          <p:cNvSpPr>
            <a:spLocks noGrp="1" noChangeArrowheads="1"/>
          </p:cNvSpPr>
          <p:nvPr>
            <p:ph type="sldNum" sz="quarter" idx="12"/>
          </p:nvPr>
        </p:nvSpPr>
        <p:spPr>
          <a:ln/>
        </p:spPr>
        <p:txBody>
          <a:bodyPr/>
          <a:lstStyle>
            <a:lvl1pPr>
              <a:defRPr/>
            </a:lvl1pPr>
          </a:lstStyle>
          <a:p>
            <a:fld id="{5A281EFF-386D-485C-A36C-32C837A0F315}" type="slidenum">
              <a:rPr lang="en-US" altLang="en-US"/>
              <a:pPr/>
              <a:t>‹#›</a:t>
            </a:fld>
            <a:endParaRPr lang="en-US" altLang="en-US"/>
          </a:p>
        </p:txBody>
      </p:sp>
    </p:spTree>
    <p:extLst>
      <p:ext uri="{BB962C8B-B14F-4D97-AF65-F5344CB8AC3E}">
        <p14:creationId xmlns:p14="http://schemas.microsoft.com/office/powerpoint/2010/main" val="2243521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7">
            <a:extLst>
              <a:ext uri="{FF2B5EF4-FFF2-40B4-BE49-F238E27FC236}">
                <a16:creationId xmlns:a16="http://schemas.microsoft.com/office/drawing/2014/main" id="{8573D61F-007C-4F4D-A56F-F1B668D6F9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A38B5C66-4B5F-4654-A2AD-666931360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E9AA4B06-7D0B-4591-82CE-6815938C2C99}"/>
              </a:ext>
            </a:extLst>
          </p:cNvPr>
          <p:cNvSpPr>
            <a:spLocks noGrp="1" noChangeArrowheads="1"/>
          </p:cNvSpPr>
          <p:nvPr>
            <p:ph type="sldNum" sz="quarter" idx="12"/>
          </p:nvPr>
        </p:nvSpPr>
        <p:spPr>
          <a:ln/>
        </p:spPr>
        <p:txBody>
          <a:bodyPr/>
          <a:lstStyle>
            <a:lvl1pPr>
              <a:defRPr/>
            </a:lvl1pPr>
          </a:lstStyle>
          <a:p>
            <a:fld id="{F2890393-ABBC-4E74-BA43-47E647680DC7}" type="slidenum">
              <a:rPr lang="en-US" altLang="en-US"/>
              <a:pPr/>
              <a:t>‹#›</a:t>
            </a:fld>
            <a:endParaRPr lang="en-US" altLang="en-US"/>
          </a:p>
        </p:txBody>
      </p:sp>
    </p:spTree>
    <p:extLst>
      <p:ext uri="{BB962C8B-B14F-4D97-AF65-F5344CB8AC3E}">
        <p14:creationId xmlns:p14="http://schemas.microsoft.com/office/powerpoint/2010/main" val="2947956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2813" y="1905000"/>
            <a:ext cx="39782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488" y="1905000"/>
            <a:ext cx="3979862"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7">
            <a:extLst>
              <a:ext uri="{FF2B5EF4-FFF2-40B4-BE49-F238E27FC236}">
                <a16:creationId xmlns:a16="http://schemas.microsoft.com/office/drawing/2014/main" id="{833D132D-388A-4F5C-853C-273AC390DA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8">
            <a:extLst>
              <a:ext uri="{FF2B5EF4-FFF2-40B4-BE49-F238E27FC236}">
                <a16:creationId xmlns:a16="http://schemas.microsoft.com/office/drawing/2014/main" id="{729F214F-0F12-445B-9907-F76B7CFA89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9">
            <a:extLst>
              <a:ext uri="{FF2B5EF4-FFF2-40B4-BE49-F238E27FC236}">
                <a16:creationId xmlns:a16="http://schemas.microsoft.com/office/drawing/2014/main" id="{7A7B15BB-4EDB-4190-9EBE-61E98D6247C4}"/>
              </a:ext>
            </a:extLst>
          </p:cNvPr>
          <p:cNvSpPr>
            <a:spLocks noGrp="1" noChangeArrowheads="1"/>
          </p:cNvSpPr>
          <p:nvPr>
            <p:ph type="sldNum" sz="quarter" idx="12"/>
          </p:nvPr>
        </p:nvSpPr>
        <p:spPr>
          <a:ln/>
        </p:spPr>
        <p:txBody>
          <a:bodyPr/>
          <a:lstStyle>
            <a:lvl1pPr>
              <a:defRPr/>
            </a:lvl1pPr>
          </a:lstStyle>
          <a:p>
            <a:fld id="{607A2B25-2072-447F-9198-3507207E4F54}" type="slidenum">
              <a:rPr lang="en-US" altLang="en-US"/>
              <a:pPr/>
              <a:t>‹#›</a:t>
            </a:fld>
            <a:endParaRPr lang="en-US" altLang="en-US"/>
          </a:p>
        </p:txBody>
      </p:sp>
    </p:spTree>
    <p:extLst>
      <p:ext uri="{BB962C8B-B14F-4D97-AF65-F5344CB8AC3E}">
        <p14:creationId xmlns:p14="http://schemas.microsoft.com/office/powerpoint/2010/main" val="61409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7">
            <a:extLst>
              <a:ext uri="{FF2B5EF4-FFF2-40B4-BE49-F238E27FC236}">
                <a16:creationId xmlns:a16="http://schemas.microsoft.com/office/drawing/2014/main" id="{2C77AD64-75F2-4645-934C-3C9CB236D34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8">
            <a:extLst>
              <a:ext uri="{FF2B5EF4-FFF2-40B4-BE49-F238E27FC236}">
                <a16:creationId xmlns:a16="http://schemas.microsoft.com/office/drawing/2014/main" id="{A7FEF5ED-C682-44C7-9E44-BC9923CA92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9">
            <a:extLst>
              <a:ext uri="{FF2B5EF4-FFF2-40B4-BE49-F238E27FC236}">
                <a16:creationId xmlns:a16="http://schemas.microsoft.com/office/drawing/2014/main" id="{2C01B4CB-80D7-4A32-8546-0827802063F6}"/>
              </a:ext>
            </a:extLst>
          </p:cNvPr>
          <p:cNvSpPr>
            <a:spLocks noGrp="1" noChangeArrowheads="1"/>
          </p:cNvSpPr>
          <p:nvPr>
            <p:ph type="sldNum" sz="quarter" idx="12"/>
          </p:nvPr>
        </p:nvSpPr>
        <p:spPr>
          <a:ln/>
        </p:spPr>
        <p:txBody>
          <a:bodyPr/>
          <a:lstStyle>
            <a:lvl1pPr>
              <a:defRPr/>
            </a:lvl1pPr>
          </a:lstStyle>
          <a:p>
            <a:fld id="{8AA80E4E-10B3-4249-B015-4AAF00671472}" type="slidenum">
              <a:rPr lang="en-US" altLang="en-US"/>
              <a:pPr/>
              <a:t>‹#›</a:t>
            </a:fld>
            <a:endParaRPr lang="en-US" altLang="en-US"/>
          </a:p>
        </p:txBody>
      </p:sp>
    </p:spTree>
    <p:extLst>
      <p:ext uri="{BB962C8B-B14F-4D97-AF65-F5344CB8AC3E}">
        <p14:creationId xmlns:p14="http://schemas.microsoft.com/office/powerpoint/2010/main" val="184475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7">
            <a:extLst>
              <a:ext uri="{FF2B5EF4-FFF2-40B4-BE49-F238E27FC236}">
                <a16:creationId xmlns:a16="http://schemas.microsoft.com/office/drawing/2014/main" id="{EAB77A0D-03F5-4912-AD1E-EC8DFF1930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8">
            <a:extLst>
              <a:ext uri="{FF2B5EF4-FFF2-40B4-BE49-F238E27FC236}">
                <a16:creationId xmlns:a16="http://schemas.microsoft.com/office/drawing/2014/main" id="{96E7CE9D-14A1-406A-BD81-3603DCDA0D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9">
            <a:extLst>
              <a:ext uri="{FF2B5EF4-FFF2-40B4-BE49-F238E27FC236}">
                <a16:creationId xmlns:a16="http://schemas.microsoft.com/office/drawing/2014/main" id="{0DD94D64-FC39-4CF2-BEC0-5C1E711C3D62}"/>
              </a:ext>
            </a:extLst>
          </p:cNvPr>
          <p:cNvSpPr>
            <a:spLocks noGrp="1" noChangeArrowheads="1"/>
          </p:cNvSpPr>
          <p:nvPr>
            <p:ph type="sldNum" sz="quarter" idx="12"/>
          </p:nvPr>
        </p:nvSpPr>
        <p:spPr>
          <a:ln/>
        </p:spPr>
        <p:txBody>
          <a:bodyPr/>
          <a:lstStyle>
            <a:lvl1pPr>
              <a:defRPr/>
            </a:lvl1pPr>
          </a:lstStyle>
          <a:p>
            <a:fld id="{E1BBC216-4387-478E-89BB-646EADFCCA7D}" type="slidenum">
              <a:rPr lang="en-US" altLang="en-US"/>
              <a:pPr/>
              <a:t>‹#›</a:t>
            </a:fld>
            <a:endParaRPr lang="en-US" altLang="en-US"/>
          </a:p>
        </p:txBody>
      </p:sp>
    </p:spTree>
    <p:extLst>
      <p:ext uri="{BB962C8B-B14F-4D97-AF65-F5344CB8AC3E}">
        <p14:creationId xmlns:p14="http://schemas.microsoft.com/office/powerpoint/2010/main" val="1177874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A6EA743F-76CD-4496-B44E-6A5B6480F80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8">
            <a:extLst>
              <a:ext uri="{FF2B5EF4-FFF2-40B4-BE49-F238E27FC236}">
                <a16:creationId xmlns:a16="http://schemas.microsoft.com/office/drawing/2014/main" id="{34DEF54F-2031-4CA5-BFCF-5E6921424BC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9">
            <a:extLst>
              <a:ext uri="{FF2B5EF4-FFF2-40B4-BE49-F238E27FC236}">
                <a16:creationId xmlns:a16="http://schemas.microsoft.com/office/drawing/2014/main" id="{B1379C6E-33C3-437B-9C4E-BC67878A8180}"/>
              </a:ext>
            </a:extLst>
          </p:cNvPr>
          <p:cNvSpPr>
            <a:spLocks noGrp="1" noChangeArrowheads="1"/>
          </p:cNvSpPr>
          <p:nvPr>
            <p:ph type="sldNum" sz="quarter" idx="12"/>
          </p:nvPr>
        </p:nvSpPr>
        <p:spPr>
          <a:ln/>
        </p:spPr>
        <p:txBody>
          <a:bodyPr/>
          <a:lstStyle>
            <a:lvl1pPr>
              <a:defRPr/>
            </a:lvl1pPr>
          </a:lstStyle>
          <a:p>
            <a:fld id="{FECFE7F8-F43C-450F-B14A-E3155ED55608}" type="slidenum">
              <a:rPr lang="en-US" altLang="en-US"/>
              <a:pPr/>
              <a:t>‹#›</a:t>
            </a:fld>
            <a:endParaRPr lang="en-US" altLang="en-US"/>
          </a:p>
        </p:txBody>
      </p:sp>
    </p:spTree>
    <p:extLst>
      <p:ext uri="{BB962C8B-B14F-4D97-AF65-F5344CB8AC3E}">
        <p14:creationId xmlns:p14="http://schemas.microsoft.com/office/powerpoint/2010/main" val="4023104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0B1DAFE5-19A7-4A01-8548-24C564B50E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8">
            <a:extLst>
              <a:ext uri="{FF2B5EF4-FFF2-40B4-BE49-F238E27FC236}">
                <a16:creationId xmlns:a16="http://schemas.microsoft.com/office/drawing/2014/main" id="{0741E832-EA5E-4AD3-8654-175AE6EACD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9">
            <a:extLst>
              <a:ext uri="{FF2B5EF4-FFF2-40B4-BE49-F238E27FC236}">
                <a16:creationId xmlns:a16="http://schemas.microsoft.com/office/drawing/2014/main" id="{2B495FDC-929F-46AB-A21D-C8C66CF2B1C0}"/>
              </a:ext>
            </a:extLst>
          </p:cNvPr>
          <p:cNvSpPr>
            <a:spLocks noGrp="1" noChangeArrowheads="1"/>
          </p:cNvSpPr>
          <p:nvPr>
            <p:ph type="sldNum" sz="quarter" idx="12"/>
          </p:nvPr>
        </p:nvSpPr>
        <p:spPr>
          <a:ln/>
        </p:spPr>
        <p:txBody>
          <a:bodyPr/>
          <a:lstStyle>
            <a:lvl1pPr>
              <a:defRPr/>
            </a:lvl1pPr>
          </a:lstStyle>
          <a:p>
            <a:fld id="{3E82813B-C00A-4EE3-81CC-E74B5D48CB5B}" type="slidenum">
              <a:rPr lang="en-US" altLang="en-US"/>
              <a:pPr/>
              <a:t>‹#›</a:t>
            </a:fld>
            <a:endParaRPr lang="en-US" altLang="en-US"/>
          </a:p>
        </p:txBody>
      </p:sp>
    </p:spTree>
    <p:extLst>
      <p:ext uri="{BB962C8B-B14F-4D97-AF65-F5344CB8AC3E}">
        <p14:creationId xmlns:p14="http://schemas.microsoft.com/office/powerpoint/2010/main" val="1323842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2EB99C59-AE81-400B-A281-BC6CFF57B32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8">
            <a:extLst>
              <a:ext uri="{FF2B5EF4-FFF2-40B4-BE49-F238E27FC236}">
                <a16:creationId xmlns:a16="http://schemas.microsoft.com/office/drawing/2014/main" id="{AD1B39D2-136F-49C1-AB1B-356DB468A5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9">
            <a:extLst>
              <a:ext uri="{FF2B5EF4-FFF2-40B4-BE49-F238E27FC236}">
                <a16:creationId xmlns:a16="http://schemas.microsoft.com/office/drawing/2014/main" id="{2D633ED1-776D-4C54-BA07-C6107F4F8292}"/>
              </a:ext>
            </a:extLst>
          </p:cNvPr>
          <p:cNvSpPr>
            <a:spLocks noGrp="1" noChangeArrowheads="1"/>
          </p:cNvSpPr>
          <p:nvPr>
            <p:ph type="sldNum" sz="quarter" idx="12"/>
          </p:nvPr>
        </p:nvSpPr>
        <p:spPr>
          <a:ln/>
        </p:spPr>
        <p:txBody>
          <a:bodyPr/>
          <a:lstStyle>
            <a:lvl1pPr>
              <a:defRPr/>
            </a:lvl1pPr>
          </a:lstStyle>
          <a:p>
            <a:fld id="{ED1723F6-7EF0-4F08-BFDB-21C7929B9937}" type="slidenum">
              <a:rPr lang="en-US" altLang="en-US"/>
              <a:pPr/>
              <a:t>‹#›</a:t>
            </a:fld>
            <a:endParaRPr lang="en-US" altLang="en-US"/>
          </a:p>
        </p:txBody>
      </p:sp>
    </p:spTree>
    <p:extLst>
      <p:ext uri="{BB962C8B-B14F-4D97-AF65-F5344CB8AC3E}">
        <p14:creationId xmlns:p14="http://schemas.microsoft.com/office/powerpoint/2010/main" val="1043045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13A18643-B402-42D7-9E67-0EE777C95C25}"/>
              </a:ext>
            </a:extLst>
          </p:cNvPr>
          <p:cNvGrpSpPr>
            <a:grpSpLocks/>
          </p:cNvGrpSpPr>
          <p:nvPr/>
        </p:nvGrpSpPr>
        <p:grpSpPr bwMode="auto">
          <a:xfrm>
            <a:off x="0" y="0"/>
            <a:ext cx="9147175" cy="6867525"/>
            <a:chOff x="0" y="0"/>
            <a:chExt cx="5762" cy="4326"/>
          </a:xfrm>
        </p:grpSpPr>
        <p:sp>
          <p:nvSpPr>
            <p:cNvPr id="1032" name="Rectangle 3">
              <a:extLst>
                <a:ext uri="{FF2B5EF4-FFF2-40B4-BE49-F238E27FC236}">
                  <a16:creationId xmlns:a16="http://schemas.microsoft.com/office/drawing/2014/main" id="{BBE6746F-3E47-468B-8AE8-D377F1DAA919}"/>
                </a:ext>
              </a:extLst>
            </p:cNvPr>
            <p:cNvSpPr>
              <a:spLocks noChangeArrowheads="1"/>
            </p:cNvSpPr>
            <p:nvPr/>
          </p:nvSpPr>
          <p:spPr bwMode="hidden">
            <a:xfrm>
              <a:off x="0" y="0"/>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3" name="Rectangle 4">
              <a:extLst>
                <a:ext uri="{FF2B5EF4-FFF2-40B4-BE49-F238E27FC236}">
                  <a16:creationId xmlns:a16="http://schemas.microsoft.com/office/drawing/2014/main" id="{5405CBE4-DD40-4922-8FEE-73C86DD45387}"/>
                </a:ext>
              </a:extLst>
            </p:cNvPr>
            <p:cNvSpPr>
              <a:spLocks noChangeArrowheads="1"/>
            </p:cNvSpPr>
            <p:nvPr/>
          </p:nvSpPr>
          <p:spPr bwMode="hidden">
            <a:xfrm>
              <a:off x="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4" name="Rectangle 5">
              <a:extLst>
                <a:ext uri="{FF2B5EF4-FFF2-40B4-BE49-F238E27FC236}">
                  <a16:creationId xmlns:a16="http://schemas.microsoft.com/office/drawing/2014/main" id="{C69DFDAE-26B8-4934-8AF8-469221E6B114}"/>
                </a:ext>
              </a:extLst>
            </p:cNvPr>
            <p:cNvSpPr>
              <a:spLocks noChangeArrowheads="1"/>
            </p:cNvSpPr>
            <p:nvPr/>
          </p:nvSpPr>
          <p:spPr bwMode="hidden">
            <a:xfrm>
              <a:off x="1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5" name="Rectangle 6">
              <a:extLst>
                <a:ext uri="{FF2B5EF4-FFF2-40B4-BE49-F238E27FC236}">
                  <a16:creationId xmlns:a16="http://schemas.microsoft.com/office/drawing/2014/main" id="{9080B463-9C5E-465A-AAC5-C680C16F4DFB}"/>
                </a:ext>
              </a:extLst>
            </p:cNvPr>
            <p:cNvSpPr>
              <a:spLocks noChangeArrowheads="1"/>
            </p:cNvSpPr>
            <p:nvPr/>
          </p:nvSpPr>
          <p:spPr bwMode="hidden">
            <a:xfrm>
              <a:off x="2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6" name="Rectangle 7">
              <a:extLst>
                <a:ext uri="{FF2B5EF4-FFF2-40B4-BE49-F238E27FC236}">
                  <a16:creationId xmlns:a16="http://schemas.microsoft.com/office/drawing/2014/main" id="{F3284459-54D0-475E-B88E-941F8C77B6F9}"/>
                </a:ext>
              </a:extLst>
            </p:cNvPr>
            <p:cNvSpPr>
              <a:spLocks noChangeArrowheads="1"/>
            </p:cNvSpPr>
            <p:nvPr/>
          </p:nvSpPr>
          <p:spPr bwMode="hidden">
            <a:xfrm>
              <a:off x="3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7" name="Rectangle 8">
              <a:extLst>
                <a:ext uri="{FF2B5EF4-FFF2-40B4-BE49-F238E27FC236}">
                  <a16:creationId xmlns:a16="http://schemas.microsoft.com/office/drawing/2014/main" id="{01A3C661-BD46-4F31-AB80-AC0D944AECA0}"/>
                </a:ext>
              </a:extLst>
            </p:cNvPr>
            <p:cNvSpPr>
              <a:spLocks noChangeArrowheads="1"/>
            </p:cNvSpPr>
            <p:nvPr/>
          </p:nvSpPr>
          <p:spPr bwMode="hidden">
            <a:xfrm>
              <a:off x="4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8" name="Rectangle 9">
              <a:extLst>
                <a:ext uri="{FF2B5EF4-FFF2-40B4-BE49-F238E27FC236}">
                  <a16:creationId xmlns:a16="http://schemas.microsoft.com/office/drawing/2014/main" id="{7EBDC5F6-E0A7-496F-A409-CA8D2C26B55F}"/>
                </a:ext>
              </a:extLst>
            </p:cNvPr>
            <p:cNvSpPr>
              <a:spLocks noChangeArrowheads="1"/>
            </p:cNvSpPr>
            <p:nvPr/>
          </p:nvSpPr>
          <p:spPr bwMode="hidden">
            <a:xfrm>
              <a:off x="5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39" name="Rectangle 10">
              <a:extLst>
                <a:ext uri="{FF2B5EF4-FFF2-40B4-BE49-F238E27FC236}">
                  <a16:creationId xmlns:a16="http://schemas.microsoft.com/office/drawing/2014/main" id="{AB0C2A1A-E524-405D-B7B9-E5B7E6BB4D95}"/>
                </a:ext>
              </a:extLst>
            </p:cNvPr>
            <p:cNvSpPr>
              <a:spLocks noChangeArrowheads="1"/>
            </p:cNvSpPr>
            <p:nvPr/>
          </p:nvSpPr>
          <p:spPr bwMode="hidden">
            <a:xfrm>
              <a:off x="6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0" name="Rectangle 11">
              <a:extLst>
                <a:ext uri="{FF2B5EF4-FFF2-40B4-BE49-F238E27FC236}">
                  <a16:creationId xmlns:a16="http://schemas.microsoft.com/office/drawing/2014/main" id="{79758C80-4810-4C16-9B1A-750C2A7E2C21}"/>
                </a:ext>
              </a:extLst>
            </p:cNvPr>
            <p:cNvSpPr>
              <a:spLocks noChangeArrowheads="1"/>
            </p:cNvSpPr>
            <p:nvPr/>
          </p:nvSpPr>
          <p:spPr bwMode="hidden">
            <a:xfrm>
              <a:off x="7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1" name="Rectangle 12">
              <a:extLst>
                <a:ext uri="{FF2B5EF4-FFF2-40B4-BE49-F238E27FC236}">
                  <a16:creationId xmlns:a16="http://schemas.microsoft.com/office/drawing/2014/main" id="{5AB956E6-6C8A-4360-A93D-2D53B1C83443}"/>
                </a:ext>
              </a:extLst>
            </p:cNvPr>
            <p:cNvSpPr>
              <a:spLocks noChangeArrowheads="1"/>
            </p:cNvSpPr>
            <p:nvPr/>
          </p:nvSpPr>
          <p:spPr bwMode="hidden">
            <a:xfrm>
              <a:off x="8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2" name="Rectangle 13">
              <a:extLst>
                <a:ext uri="{FF2B5EF4-FFF2-40B4-BE49-F238E27FC236}">
                  <a16:creationId xmlns:a16="http://schemas.microsoft.com/office/drawing/2014/main" id="{2CF5AC73-D993-443A-BCFE-9DB81188DD02}"/>
                </a:ext>
              </a:extLst>
            </p:cNvPr>
            <p:cNvSpPr>
              <a:spLocks noChangeArrowheads="1"/>
            </p:cNvSpPr>
            <p:nvPr/>
          </p:nvSpPr>
          <p:spPr bwMode="hidden">
            <a:xfrm>
              <a:off x="96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3" name="Rectangle 14">
              <a:extLst>
                <a:ext uri="{FF2B5EF4-FFF2-40B4-BE49-F238E27FC236}">
                  <a16:creationId xmlns:a16="http://schemas.microsoft.com/office/drawing/2014/main" id="{319BF6E1-5897-4AA5-AB5E-AFB50AB7EADE}"/>
                </a:ext>
              </a:extLst>
            </p:cNvPr>
            <p:cNvSpPr>
              <a:spLocks noChangeArrowheads="1"/>
            </p:cNvSpPr>
            <p:nvPr/>
          </p:nvSpPr>
          <p:spPr bwMode="hidden">
            <a:xfrm>
              <a:off x="105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4" name="Rectangle 15">
              <a:extLst>
                <a:ext uri="{FF2B5EF4-FFF2-40B4-BE49-F238E27FC236}">
                  <a16:creationId xmlns:a16="http://schemas.microsoft.com/office/drawing/2014/main" id="{8DCCBE0E-61F0-47E4-8267-2AFBBAF8535D}"/>
                </a:ext>
              </a:extLst>
            </p:cNvPr>
            <p:cNvSpPr>
              <a:spLocks noChangeArrowheads="1"/>
            </p:cNvSpPr>
            <p:nvPr/>
          </p:nvSpPr>
          <p:spPr bwMode="hidden">
            <a:xfrm>
              <a:off x="115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5" name="Rectangle 16">
              <a:extLst>
                <a:ext uri="{FF2B5EF4-FFF2-40B4-BE49-F238E27FC236}">
                  <a16:creationId xmlns:a16="http://schemas.microsoft.com/office/drawing/2014/main" id="{0C715BF9-A62A-4C33-B7D4-DB950EA57533}"/>
                </a:ext>
              </a:extLst>
            </p:cNvPr>
            <p:cNvSpPr>
              <a:spLocks noChangeArrowheads="1"/>
            </p:cNvSpPr>
            <p:nvPr/>
          </p:nvSpPr>
          <p:spPr bwMode="hidden">
            <a:xfrm>
              <a:off x="124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6" name="Rectangle 17">
              <a:extLst>
                <a:ext uri="{FF2B5EF4-FFF2-40B4-BE49-F238E27FC236}">
                  <a16:creationId xmlns:a16="http://schemas.microsoft.com/office/drawing/2014/main" id="{6A6B13B8-8EFA-4F8E-A753-2389F968F31D}"/>
                </a:ext>
              </a:extLst>
            </p:cNvPr>
            <p:cNvSpPr>
              <a:spLocks noChangeArrowheads="1"/>
            </p:cNvSpPr>
            <p:nvPr/>
          </p:nvSpPr>
          <p:spPr bwMode="hidden">
            <a:xfrm>
              <a:off x="134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7" name="Rectangle 18">
              <a:extLst>
                <a:ext uri="{FF2B5EF4-FFF2-40B4-BE49-F238E27FC236}">
                  <a16:creationId xmlns:a16="http://schemas.microsoft.com/office/drawing/2014/main" id="{383A48D6-3396-4227-B999-4899B5700752}"/>
                </a:ext>
              </a:extLst>
            </p:cNvPr>
            <p:cNvSpPr>
              <a:spLocks noChangeArrowheads="1"/>
            </p:cNvSpPr>
            <p:nvPr/>
          </p:nvSpPr>
          <p:spPr bwMode="hidden">
            <a:xfrm>
              <a:off x="144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8" name="Rectangle 19">
              <a:extLst>
                <a:ext uri="{FF2B5EF4-FFF2-40B4-BE49-F238E27FC236}">
                  <a16:creationId xmlns:a16="http://schemas.microsoft.com/office/drawing/2014/main" id="{57D286A5-E412-4FA4-B3DD-E5CCACE2D1DC}"/>
                </a:ext>
              </a:extLst>
            </p:cNvPr>
            <p:cNvSpPr>
              <a:spLocks noChangeArrowheads="1"/>
            </p:cNvSpPr>
            <p:nvPr/>
          </p:nvSpPr>
          <p:spPr bwMode="hidden">
            <a:xfrm>
              <a:off x="153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49" name="Rectangle 20">
              <a:extLst>
                <a:ext uri="{FF2B5EF4-FFF2-40B4-BE49-F238E27FC236}">
                  <a16:creationId xmlns:a16="http://schemas.microsoft.com/office/drawing/2014/main" id="{080B1C3D-0912-4793-AC16-C212B8B7A716}"/>
                </a:ext>
              </a:extLst>
            </p:cNvPr>
            <p:cNvSpPr>
              <a:spLocks noChangeArrowheads="1"/>
            </p:cNvSpPr>
            <p:nvPr/>
          </p:nvSpPr>
          <p:spPr bwMode="hidden">
            <a:xfrm>
              <a:off x="163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0" name="Rectangle 21">
              <a:extLst>
                <a:ext uri="{FF2B5EF4-FFF2-40B4-BE49-F238E27FC236}">
                  <a16:creationId xmlns:a16="http://schemas.microsoft.com/office/drawing/2014/main" id="{7FC3F998-AC0F-4700-B881-B68B43C7C603}"/>
                </a:ext>
              </a:extLst>
            </p:cNvPr>
            <p:cNvSpPr>
              <a:spLocks noChangeArrowheads="1"/>
            </p:cNvSpPr>
            <p:nvPr/>
          </p:nvSpPr>
          <p:spPr bwMode="hidden">
            <a:xfrm>
              <a:off x="172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1" name="Rectangle 22">
              <a:extLst>
                <a:ext uri="{FF2B5EF4-FFF2-40B4-BE49-F238E27FC236}">
                  <a16:creationId xmlns:a16="http://schemas.microsoft.com/office/drawing/2014/main" id="{0103F9E7-4655-4E6B-9D14-FF25D3CF4986}"/>
                </a:ext>
              </a:extLst>
            </p:cNvPr>
            <p:cNvSpPr>
              <a:spLocks noChangeArrowheads="1"/>
            </p:cNvSpPr>
            <p:nvPr/>
          </p:nvSpPr>
          <p:spPr bwMode="hidden">
            <a:xfrm>
              <a:off x="182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2" name="Rectangle 23">
              <a:extLst>
                <a:ext uri="{FF2B5EF4-FFF2-40B4-BE49-F238E27FC236}">
                  <a16:creationId xmlns:a16="http://schemas.microsoft.com/office/drawing/2014/main" id="{5FACD89A-547F-452D-BEF3-7E64E04D5E9F}"/>
                </a:ext>
              </a:extLst>
            </p:cNvPr>
            <p:cNvSpPr>
              <a:spLocks noChangeArrowheads="1"/>
            </p:cNvSpPr>
            <p:nvPr/>
          </p:nvSpPr>
          <p:spPr bwMode="hidden">
            <a:xfrm>
              <a:off x="192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3" name="Rectangle 24">
              <a:extLst>
                <a:ext uri="{FF2B5EF4-FFF2-40B4-BE49-F238E27FC236}">
                  <a16:creationId xmlns:a16="http://schemas.microsoft.com/office/drawing/2014/main" id="{1070C7E1-1525-4080-9AD6-BCF1BD47FA21}"/>
                </a:ext>
              </a:extLst>
            </p:cNvPr>
            <p:cNvSpPr>
              <a:spLocks noChangeArrowheads="1"/>
            </p:cNvSpPr>
            <p:nvPr/>
          </p:nvSpPr>
          <p:spPr bwMode="hidden">
            <a:xfrm>
              <a:off x="201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4" name="Rectangle 25">
              <a:extLst>
                <a:ext uri="{FF2B5EF4-FFF2-40B4-BE49-F238E27FC236}">
                  <a16:creationId xmlns:a16="http://schemas.microsoft.com/office/drawing/2014/main" id="{6C56964A-E37B-42FD-BE73-838F1BC91E17}"/>
                </a:ext>
              </a:extLst>
            </p:cNvPr>
            <p:cNvSpPr>
              <a:spLocks noChangeArrowheads="1"/>
            </p:cNvSpPr>
            <p:nvPr/>
          </p:nvSpPr>
          <p:spPr bwMode="hidden">
            <a:xfrm>
              <a:off x="211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5" name="Rectangle 26">
              <a:extLst>
                <a:ext uri="{FF2B5EF4-FFF2-40B4-BE49-F238E27FC236}">
                  <a16:creationId xmlns:a16="http://schemas.microsoft.com/office/drawing/2014/main" id="{30C314A8-6E37-4127-A059-CFFEB3BFBC36}"/>
                </a:ext>
              </a:extLst>
            </p:cNvPr>
            <p:cNvSpPr>
              <a:spLocks noChangeArrowheads="1"/>
            </p:cNvSpPr>
            <p:nvPr/>
          </p:nvSpPr>
          <p:spPr bwMode="hidden">
            <a:xfrm>
              <a:off x="220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6" name="Rectangle 27">
              <a:extLst>
                <a:ext uri="{FF2B5EF4-FFF2-40B4-BE49-F238E27FC236}">
                  <a16:creationId xmlns:a16="http://schemas.microsoft.com/office/drawing/2014/main" id="{3A3A556C-7E65-4B95-94D9-5701661C1F3C}"/>
                </a:ext>
              </a:extLst>
            </p:cNvPr>
            <p:cNvSpPr>
              <a:spLocks noChangeArrowheads="1"/>
            </p:cNvSpPr>
            <p:nvPr/>
          </p:nvSpPr>
          <p:spPr bwMode="hidden">
            <a:xfrm>
              <a:off x="230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7" name="Rectangle 28">
              <a:extLst>
                <a:ext uri="{FF2B5EF4-FFF2-40B4-BE49-F238E27FC236}">
                  <a16:creationId xmlns:a16="http://schemas.microsoft.com/office/drawing/2014/main" id="{CE0A4495-12D6-436A-8C93-B04A0D521709}"/>
                </a:ext>
              </a:extLst>
            </p:cNvPr>
            <p:cNvSpPr>
              <a:spLocks noChangeArrowheads="1"/>
            </p:cNvSpPr>
            <p:nvPr/>
          </p:nvSpPr>
          <p:spPr bwMode="hidden">
            <a:xfrm>
              <a:off x="240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8" name="Rectangle 29">
              <a:extLst>
                <a:ext uri="{FF2B5EF4-FFF2-40B4-BE49-F238E27FC236}">
                  <a16:creationId xmlns:a16="http://schemas.microsoft.com/office/drawing/2014/main" id="{69084C7D-E302-401B-8ADC-83C6AB6CB8BF}"/>
                </a:ext>
              </a:extLst>
            </p:cNvPr>
            <p:cNvSpPr>
              <a:spLocks noChangeArrowheads="1"/>
            </p:cNvSpPr>
            <p:nvPr/>
          </p:nvSpPr>
          <p:spPr bwMode="hidden">
            <a:xfrm>
              <a:off x="24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59" name="Rectangle 30">
              <a:extLst>
                <a:ext uri="{FF2B5EF4-FFF2-40B4-BE49-F238E27FC236}">
                  <a16:creationId xmlns:a16="http://schemas.microsoft.com/office/drawing/2014/main" id="{43A4498F-FEB6-4926-898B-EE7BA1729929}"/>
                </a:ext>
              </a:extLst>
            </p:cNvPr>
            <p:cNvSpPr>
              <a:spLocks noChangeArrowheads="1"/>
            </p:cNvSpPr>
            <p:nvPr/>
          </p:nvSpPr>
          <p:spPr bwMode="hidden">
            <a:xfrm>
              <a:off x="25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0" name="Rectangle 31">
              <a:extLst>
                <a:ext uri="{FF2B5EF4-FFF2-40B4-BE49-F238E27FC236}">
                  <a16:creationId xmlns:a16="http://schemas.microsoft.com/office/drawing/2014/main" id="{6B9AFDEE-0472-40F0-AA34-1CA318937726}"/>
                </a:ext>
              </a:extLst>
            </p:cNvPr>
            <p:cNvSpPr>
              <a:spLocks noChangeArrowheads="1"/>
            </p:cNvSpPr>
            <p:nvPr/>
          </p:nvSpPr>
          <p:spPr bwMode="hidden">
            <a:xfrm>
              <a:off x="26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1" name="Rectangle 32">
              <a:extLst>
                <a:ext uri="{FF2B5EF4-FFF2-40B4-BE49-F238E27FC236}">
                  <a16:creationId xmlns:a16="http://schemas.microsoft.com/office/drawing/2014/main" id="{998C0707-55F5-4A36-B9BB-A471CCAA05AB}"/>
                </a:ext>
              </a:extLst>
            </p:cNvPr>
            <p:cNvSpPr>
              <a:spLocks noChangeArrowheads="1"/>
            </p:cNvSpPr>
            <p:nvPr/>
          </p:nvSpPr>
          <p:spPr bwMode="hidden">
            <a:xfrm>
              <a:off x="27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2" name="Rectangle 33">
              <a:extLst>
                <a:ext uri="{FF2B5EF4-FFF2-40B4-BE49-F238E27FC236}">
                  <a16:creationId xmlns:a16="http://schemas.microsoft.com/office/drawing/2014/main" id="{BB0D5C78-F0BE-4D0E-B2D9-686A9F0FC373}"/>
                </a:ext>
              </a:extLst>
            </p:cNvPr>
            <p:cNvSpPr>
              <a:spLocks noChangeArrowheads="1"/>
            </p:cNvSpPr>
            <p:nvPr/>
          </p:nvSpPr>
          <p:spPr bwMode="hidden">
            <a:xfrm>
              <a:off x="28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3" name="Rectangle 34">
              <a:extLst>
                <a:ext uri="{FF2B5EF4-FFF2-40B4-BE49-F238E27FC236}">
                  <a16:creationId xmlns:a16="http://schemas.microsoft.com/office/drawing/2014/main" id="{096D7395-F160-444B-8CDB-8289EC4F53A2}"/>
                </a:ext>
              </a:extLst>
            </p:cNvPr>
            <p:cNvSpPr>
              <a:spLocks noChangeArrowheads="1"/>
            </p:cNvSpPr>
            <p:nvPr/>
          </p:nvSpPr>
          <p:spPr bwMode="hidden">
            <a:xfrm>
              <a:off x="29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4" name="Rectangle 35">
              <a:extLst>
                <a:ext uri="{FF2B5EF4-FFF2-40B4-BE49-F238E27FC236}">
                  <a16:creationId xmlns:a16="http://schemas.microsoft.com/office/drawing/2014/main" id="{161BED91-4ED8-49EF-9C85-769F8C8504B1}"/>
                </a:ext>
              </a:extLst>
            </p:cNvPr>
            <p:cNvSpPr>
              <a:spLocks noChangeArrowheads="1"/>
            </p:cNvSpPr>
            <p:nvPr/>
          </p:nvSpPr>
          <p:spPr bwMode="hidden">
            <a:xfrm>
              <a:off x="30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5" name="Rectangle 36">
              <a:extLst>
                <a:ext uri="{FF2B5EF4-FFF2-40B4-BE49-F238E27FC236}">
                  <a16:creationId xmlns:a16="http://schemas.microsoft.com/office/drawing/2014/main" id="{F7EEBA1F-B9A9-4AFD-BABB-0FB96F8C2B71}"/>
                </a:ext>
              </a:extLst>
            </p:cNvPr>
            <p:cNvSpPr>
              <a:spLocks noChangeArrowheads="1"/>
            </p:cNvSpPr>
            <p:nvPr/>
          </p:nvSpPr>
          <p:spPr bwMode="hidden">
            <a:xfrm>
              <a:off x="31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6" name="Rectangle 37">
              <a:extLst>
                <a:ext uri="{FF2B5EF4-FFF2-40B4-BE49-F238E27FC236}">
                  <a16:creationId xmlns:a16="http://schemas.microsoft.com/office/drawing/2014/main" id="{9521D35F-E33F-4543-B074-22C6A7C45F2C}"/>
                </a:ext>
              </a:extLst>
            </p:cNvPr>
            <p:cNvSpPr>
              <a:spLocks noChangeArrowheads="1"/>
            </p:cNvSpPr>
            <p:nvPr/>
          </p:nvSpPr>
          <p:spPr bwMode="hidden">
            <a:xfrm>
              <a:off x="32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7" name="Rectangle 38">
              <a:extLst>
                <a:ext uri="{FF2B5EF4-FFF2-40B4-BE49-F238E27FC236}">
                  <a16:creationId xmlns:a16="http://schemas.microsoft.com/office/drawing/2014/main" id="{3E7AE5C3-E650-489A-B3C8-A16811B9F8FC}"/>
                </a:ext>
              </a:extLst>
            </p:cNvPr>
            <p:cNvSpPr>
              <a:spLocks noChangeArrowheads="1"/>
            </p:cNvSpPr>
            <p:nvPr/>
          </p:nvSpPr>
          <p:spPr bwMode="hidden">
            <a:xfrm>
              <a:off x="336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8" name="Rectangle 39">
              <a:extLst>
                <a:ext uri="{FF2B5EF4-FFF2-40B4-BE49-F238E27FC236}">
                  <a16:creationId xmlns:a16="http://schemas.microsoft.com/office/drawing/2014/main" id="{EB413E06-D5BA-43CC-A1E9-9E719826BF99}"/>
                </a:ext>
              </a:extLst>
            </p:cNvPr>
            <p:cNvSpPr>
              <a:spLocks noChangeArrowheads="1"/>
            </p:cNvSpPr>
            <p:nvPr/>
          </p:nvSpPr>
          <p:spPr bwMode="hidden">
            <a:xfrm>
              <a:off x="345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69" name="Rectangle 40">
              <a:extLst>
                <a:ext uri="{FF2B5EF4-FFF2-40B4-BE49-F238E27FC236}">
                  <a16:creationId xmlns:a16="http://schemas.microsoft.com/office/drawing/2014/main" id="{72FA9E22-46B1-476F-8187-9B82458FD2D3}"/>
                </a:ext>
              </a:extLst>
            </p:cNvPr>
            <p:cNvSpPr>
              <a:spLocks noChangeArrowheads="1"/>
            </p:cNvSpPr>
            <p:nvPr/>
          </p:nvSpPr>
          <p:spPr bwMode="hidden">
            <a:xfrm>
              <a:off x="355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0" name="Rectangle 41">
              <a:extLst>
                <a:ext uri="{FF2B5EF4-FFF2-40B4-BE49-F238E27FC236}">
                  <a16:creationId xmlns:a16="http://schemas.microsoft.com/office/drawing/2014/main" id="{B0BE331F-0E32-4564-92E8-FD682E4318DD}"/>
                </a:ext>
              </a:extLst>
            </p:cNvPr>
            <p:cNvSpPr>
              <a:spLocks noChangeArrowheads="1"/>
            </p:cNvSpPr>
            <p:nvPr/>
          </p:nvSpPr>
          <p:spPr bwMode="hidden">
            <a:xfrm>
              <a:off x="364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1" name="Rectangle 42">
              <a:extLst>
                <a:ext uri="{FF2B5EF4-FFF2-40B4-BE49-F238E27FC236}">
                  <a16:creationId xmlns:a16="http://schemas.microsoft.com/office/drawing/2014/main" id="{10F3CFF4-CAD9-4E80-B1F7-FC42BC518CB8}"/>
                </a:ext>
              </a:extLst>
            </p:cNvPr>
            <p:cNvSpPr>
              <a:spLocks noChangeArrowheads="1"/>
            </p:cNvSpPr>
            <p:nvPr/>
          </p:nvSpPr>
          <p:spPr bwMode="hidden">
            <a:xfrm>
              <a:off x="374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2" name="Rectangle 43">
              <a:extLst>
                <a:ext uri="{FF2B5EF4-FFF2-40B4-BE49-F238E27FC236}">
                  <a16:creationId xmlns:a16="http://schemas.microsoft.com/office/drawing/2014/main" id="{2F563B56-87B4-468C-B610-D3089B384482}"/>
                </a:ext>
              </a:extLst>
            </p:cNvPr>
            <p:cNvSpPr>
              <a:spLocks noChangeArrowheads="1"/>
            </p:cNvSpPr>
            <p:nvPr/>
          </p:nvSpPr>
          <p:spPr bwMode="hidden">
            <a:xfrm>
              <a:off x="384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3" name="Rectangle 44">
              <a:extLst>
                <a:ext uri="{FF2B5EF4-FFF2-40B4-BE49-F238E27FC236}">
                  <a16:creationId xmlns:a16="http://schemas.microsoft.com/office/drawing/2014/main" id="{38A534BC-8B0B-4D0D-8175-ACEE452D4F00}"/>
                </a:ext>
              </a:extLst>
            </p:cNvPr>
            <p:cNvSpPr>
              <a:spLocks noChangeArrowheads="1"/>
            </p:cNvSpPr>
            <p:nvPr/>
          </p:nvSpPr>
          <p:spPr bwMode="hidden">
            <a:xfrm>
              <a:off x="393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4" name="Rectangle 45">
              <a:extLst>
                <a:ext uri="{FF2B5EF4-FFF2-40B4-BE49-F238E27FC236}">
                  <a16:creationId xmlns:a16="http://schemas.microsoft.com/office/drawing/2014/main" id="{C40FA28F-DC5E-4B5A-8D9C-0CB9C9937B32}"/>
                </a:ext>
              </a:extLst>
            </p:cNvPr>
            <p:cNvSpPr>
              <a:spLocks noChangeArrowheads="1"/>
            </p:cNvSpPr>
            <p:nvPr/>
          </p:nvSpPr>
          <p:spPr bwMode="hidden">
            <a:xfrm>
              <a:off x="403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5" name="Rectangle 46">
              <a:extLst>
                <a:ext uri="{FF2B5EF4-FFF2-40B4-BE49-F238E27FC236}">
                  <a16:creationId xmlns:a16="http://schemas.microsoft.com/office/drawing/2014/main" id="{08A485A1-0186-4DCE-AE5A-98328A080698}"/>
                </a:ext>
              </a:extLst>
            </p:cNvPr>
            <p:cNvSpPr>
              <a:spLocks noChangeArrowheads="1"/>
            </p:cNvSpPr>
            <p:nvPr/>
          </p:nvSpPr>
          <p:spPr bwMode="hidden">
            <a:xfrm>
              <a:off x="412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6" name="Rectangle 47">
              <a:extLst>
                <a:ext uri="{FF2B5EF4-FFF2-40B4-BE49-F238E27FC236}">
                  <a16:creationId xmlns:a16="http://schemas.microsoft.com/office/drawing/2014/main" id="{C516D90C-0620-48E9-A9D3-A35E5D333B24}"/>
                </a:ext>
              </a:extLst>
            </p:cNvPr>
            <p:cNvSpPr>
              <a:spLocks noChangeArrowheads="1"/>
            </p:cNvSpPr>
            <p:nvPr/>
          </p:nvSpPr>
          <p:spPr bwMode="hidden">
            <a:xfrm>
              <a:off x="422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7" name="Rectangle 48">
              <a:extLst>
                <a:ext uri="{FF2B5EF4-FFF2-40B4-BE49-F238E27FC236}">
                  <a16:creationId xmlns:a16="http://schemas.microsoft.com/office/drawing/2014/main" id="{9FA4FF26-2E43-46F5-8894-42CE1EFD15BC}"/>
                </a:ext>
              </a:extLst>
            </p:cNvPr>
            <p:cNvSpPr>
              <a:spLocks noChangeArrowheads="1"/>
            </p:cNvSpPr>
            <p:nvPr/>
          </p:nvSpPr>
          <p:spPr bwMode="hidden">
            <a:xfrm>
              <a:off x="432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8" name="Rectangle 49">
              <a:extLst>
                <a:ext uri="{FF2B5EF4-FFF2-40B4-BE49-F238E27FC236}">
                  <a16:creationId xmlns:a16="http://schemas.microsoft.com/office/drawing/2014/main" id="{1B4FBD47-D1FB-40C0-8536-8B1E75CE9538}"/>
                </a:ext>
              </a:extLst>
            </p:cNvPr>
            <p:cNvSpPr>
              <a:spLocks noChangeArrowheads="1"/>
            </p:cNvSpPr>
            <p:nvPr/>
          </p:nvSpPr>
          <p:spPr bwMode="hidden">
            <a:xfrm>
              <a:off x="441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79" name="Rectangle 50">
              <a:extLst>
                <a:ext uri="{FF2B5EF4-FFF2-40B4-BE49-F238E27FC236}">
                  <a16:creationId xmlns:a16="http://schemas.microsoft.com/office/drawing/2014/main" id="{51A33C02-1C7B-4415-98C0-CCD1DD9607A7}"/>
                </a:ext>
              </a:extLst>
            </p:cNvPr>
            <p:cNvSpPr>
              <a:spLocks noChangeArrowheads="1"/>
            </p:cNvSpPr>
            <p:nvPr/>
          </p:nvSpPr>
          <p:spPr bwMode="hidden">
            <a:xfrm>
              <a:off x="451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0" name="Rectangle 51">
              <a:extLst>
                <a:ext uri="{FF2B5EF4-FFF2-40B4-BE49-F238E27FC236}">
                  <a16:creationId xmlns:a16="http://schemas.microsoft.com/office/drawing/2014/main" id="{75C89964-DFE9-498D-9F59-696AF017AF9B}"/>
                </a:ext>
              </a:extLst>
            </p:cNvPr>
            <p:cNvSpPr>
              <a:spLocks noChangeArrowheads="1"/>
            </p:cNvSpPr>
            <p:nvPr/>
          </p:nvSpPr>
          <p:spPr bwMode="hidden">
            <a:xfrm>
              <a:off x="460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1" name="Rectangle 52">
              <a:extLst>
                <a:ext uri="{FF2B5EF4-FFF2-40B4-BE49-F238E27FC236}">
                  <a16:creationId xmlns:a16="http://schemas.microsoft.com/office/drawing/2014/main" id="{BAD26C9C-2D09-4743-8FC9-F0C4265A1685}"/>
                </a:ext>
              </a:extLst>
            </p:cNvPr>
            <p:cNvSpPr>
              <a:spLocks noChangeArrowheads="1"/>
            </p:cNvSpPr>
            <p:nvPr/>
          </p:nvSpPr>
          <p:spPr bwMode="hidden">
            <a:xfrm>
              <a:off x="470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2" name="Rectangle 53">
              <a:extLst>
                <a:ext uri="{FF2B5EF4-FFF2-40B4-BE49-F238E27FC236}">
                  <a16:creationId xmlns:a16="http://schemas.microsoft.com/office/drawing/2014/main" id="{7DF2B86B-949E-4B9E-9C89-1F94E7AE7D20}"/>
                </a:ext>
              </a:extLst>
            </p:cNvPr>
            <p:cNvSpPr>
              <a:spLocks noChangeArrowheads="1"/>
            </p:cNvSpPr>
            <p:nvPr/>
          </p:nvSpPr>
          <p:spPr bwMode="hidden">
            <a:xfrm>
              <a:off x="480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3" name="Rectangle 54">
              <a:extLst>
                <a:ext uri="{FF2B5EF4-FFF2-40B4-BE49-F238E27FC236}">
                  <a16:creationId xmlns:a16="http://schemas.microsoft.com/office/drawing/2014/main" id="{C6597021-7F9B-4B19-AD20-65E6FD936F8D}"/>
                </a:ext>
              </a:extLst>
            </p:cNvPr>
            <p:cNvSpPr>
              <a:spLocks noChangeArrowheads="1"/>
            </p:cNvSpPr>
            <p:nvPr/>
          </p:nvSpPr>
          <p:spPr bwMode="hidden">
            <a:xfrm>
              <a:off x="48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4" name="Rectangle 55">
              <a:extLst>
                <a:ext uri="{FF2B5EF4-FFF2-40B4-BE49-F238E27FC236}">
                  <a16:creationId xmlns:a16="http://schemas.microsoft.com/office/drawing/2014/main" id="{A9B6A99A-F97F-4CF4-B0FC-EFAECCF5FA21}"/>
                </a:ext>
              </a:extLst>
            </p:cNvPr>
            <p:cNvSpPr>
              <a:spLocks noChangeArrowheads="1"/>
            </p:cNvSpPr>
            <p:nvPr/>
          </p:nvSpPr>
          <p:spPr bwMode="hidden">
            <a:xfrm>
              <a:off x="49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5" name="Rectangle 56">
              <a:extLst>
                <a:ext uri="{FF2B5EF4-FFF2-40B4-BE49-F238E27FC236}">
                  <a16:creationId xmlns:a16="http://schemas.microsoft.com/office/drawing/2014/main" id="{7843A96E-E504-4332-B73B-7B1F68AC95B9}"/>
                </a:ext>
              </a:extLst>
            </p:cNvPr>
            <p:cNvSpPr>
              <a:spLocks noChangeArrowheads="1"/>
            </p:cNvSpPr>
            <p:nvPr/>
          </p:nvSpPr>
          <p:spPr bwMode="hidden">
            <a:xfrm>
              <a:off x="50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6" name="Rectangle 57">
              <a:extLst>
                <a:ext uri="{FF2B5EF4-FFF2-40B4-BE49-F238E27FC236}">
                  <a16:creationId xmlns:a16="http://schemas.microsoft.com/office/drawing/2014/main" id="{B1DE0694-178D-43A2-9E43-8350E89F23A0}"/>
                </a:ext>
              </a:extLst>
            </p:cNvPr>
            <p:cNvSpPr>
              <a:spLocks noChangeArrowheads="1"/>
            </p:cNvSpPr>
            <p:nvPr/>
          </p:nvSpPr>
          <p:spPr bwMode="hidden">
            <a:xfrm>
              <a:off x="51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7" name="Rectangle 58">
              <a:extLst>
                <a:ext uri="{FF2B5EF4-FFF2-40B4-BE49-F238E27FC236}">
                  <a16:creationId xmlns:a16="http://schemas.microsoft.com/office/drawing/2014/main" id="{D98E0ACF-9D63-4805-BE32-F6D98F116E63}"/>
                </a:ext>
              </a:extLst>
            </p:cNvPr>
            <p:cNvSpPr>
              <a:spLocks noChangeArrowheads="1"/>
            </p:cNvSpPr>
            <p:nvPr/>
          </p:nvSpPr>
          <p:spPr bwMode="hidden">
            <a:xfrm>
              <a:off x="52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8" name="Rectangle 59">
              <a:extLst>
                <a:ext uri="{FF2B5EF4-FFF2-40B4-BE49-F238E27FC236}">
                  <a16:creationId xmlns:a16="http://schemas.microsoft.com/office/drawing/2014/main" id="{0845C269-F9B6-4A14-BA00-790A0D2D4ECE}"/>
                </a:ext>
              </a:extLst>
            </p:cNvPr>
            <p:cNvSpPr>
              <a:spLocks noChangeArrowheads="1"/>
            </p:cNvSpPr>
            <p:nvPr/>
          </p:nvSpPr>
          <p:spPr bwMode="hidden">
            <a:xfrm>
              <a:off x="53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89" name="Rectangle 60">
              <a:extLst>
                <a:ext uri="{FF2B5EF4-FFF2-40B4-BE49-F238E27FC236}">
                  <a16:creationId xmlns:a16="http://schemas.microsoft.com/office/drawing/2014/main" id="{485FC611-B647-4609-AE7F-8066B924EAE0}"/>
                </a:ext>
              </a:extLst>
            </p:cNvPr>
            <p:cNvSpPr>
              <a:spLocks noChangeArrowheads="1"/>
            </p:cNvSpPr>
            <p:nvPr/>
          </p:nvSpPr>
          <p:spPr bwMode="hidden">
            <a:xfrm>
              <a:off x="54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0" name="Rectangle 61">
              <a:extLst>
                <a:ext uri="{FF2B5EF4-FFF2-40B4-BE49-F238E27FC236}">
                  <a16:creationId xmlns:a16="http://schemas.microsoft.com/office/drawing/2014/main" id="{86531B86-BE20-4531-89A8-031ABC804097}"/>
                </a:ext>
              </a:extLst>
            </p:cNvPr>
            <p:cNvSpPr>
              <a:spLocks noChangeArrowheads="1"/>
            </p:cNvSpPr>
            <p:nvPr/>
          </p:nvSpPr>
          <p:spPr bwMode="hidden">
            <a:xfrm>
              <a:off x="55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1" name="Rectangle 62">
              <a:extLst>
                <a:ext uri="{FF2B5EF4-FFF2-40B4-BE49-F238E27FC236}">
                  <a16:creationId xmlns:a16="http://schemas.microsoft.com/office/drawing/2014/main" id="{20B7F184-A21F-4B57-A465-543A5819A3E8}"/>
                </a:ext>
              </a:extLst>
            </p:cNvPr>
            <p:cNvSpPr>
              <a:spLocks noChangeArrowheads="1"/>
            </p:cNvSpPr>
            <p:nvPr/>
          </p:nvSpPr>
          <p:spPr bwMode="hidden">
            <a:xfrm>
              <a:off x="56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2" name="Rectangle 63">
              <a:extLst>
                <a:ext uri="{FF2B5EF4-FFF2-40B4-BE49-F238E27FC236}">
                  <a16:creationId xmlns:a16="http://schemas.microsoft.com/office/drawing/2014/main" id="{37FAD896-F2C6-47B6-9280-831AE9B7BCEA}"/>
                </a:ext>
              </a:extLst>
            </p:cNvPr>
            <p:cNvSpPr>
              <a:spLocks noChangeArrowheads="1"/>
            </p:cNvSpPr>
            <p:nvPr/>
          </p:nvSpPr>
          <p:spPr bwMode="hidden">
            <a:xfrm>
              <a:off x="431" y="0"/>
              <a:ext cx="5331" cy="432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93" name="Rectangle 64">
              <a:extLst>
                <a:ext uri="{FF2B5EF4-FFF2-40B4-BE49-F238E27FC236}">
                  <a16:creationId xmlns:a16="http://schemas.microsoft.com/office/drawing/2014/main" id="{BB32F860-DF38-4D94-A21F-7BA83F28D71B}"/>
                </a:ext>
              </a:extLst>
            </p:cNvPr>
            <p:cNvSpPr>
              <a:spLocks noChangeArrowheads="1"/>
            </p:cNvSpPr>
            <p:nvPr/>
          </p:nvSpPr>
          <p:spPr bwMode="blackGray">
            <a:xfrm>
              <a:off x="0" y="1081"/>
              <a:ext cx="4378" cy="47"/>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1027" name="Rectangle 65">
            <a:extLst>
              <a:ext uri="{FF2B5EF4-FFF2-40B4-BE49-F238E27FC236}">
                <a16:creationId xmlns:a16="http://schemas.microsoft.com/office/drawing/2014/main" id="{F7BAF63A-A050-481B-A787-A05C3708D9F3}"/>
              </a:ext>
            </a:extLst>
          </p:cNvPr>
          <p:cNvSpPr>
            <a:spLocks noGrp="1" noChangeArrowheads="1"/>
          </p:cNvSpPr>
          <p:nvPr>
            <p:ph type="title"/>
          </p:nvPr>
        </p:nvSpPr>
        <p:spPr bwMode="auto">
          <a:xfrm>
            <a:off x="871538" y="533400"/>
            <a:ext cx="816292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66">
            <a:extLst>
              <a:ext uri="{FF2B5EF4-FFF2-40B4-BE49-F238E27FC236}">
                <a16:creationId xmlns:a16="http://schemas.microsoft.com/office/drawing/2014/main" id="{E6B4B6D1-5A0E-4E62-A300-21A7FB926EF3}"/>
              </a:ext>
            </a:extLst>
          </p:cNvPr>
          <p:cNvSpPr>
            <a:spLocks noGrp="1" noChangeArrowheads="1"/>
          </p:cNvSpPr>
          <p:nvPr>
            <p:ph type="body" idx="1"/>
          </p:nvPr>
        </p:nvSpPr>
        <p:spPr bwMode="auto">
          <a:xfrm>
            <a:off x="912813" y="1905000"/>
            <a:ext cx="81105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9" name="Rectangle 67">
            <a:extLst>
              <a:ext uri="{FF2B5EF4-FFF2-40B4-BE49-F238E27FC236}">
                <a16:creationId xmlns:a16="http://schemas.microsoft.com/office/drawing/2014/main" id="{DE53959E-2DA4-43B3-B4EC-F1E622027832}"/>
              </a:ext>
            </a:extLst>
          </p:cNvPr>
          <p:cNvSpPr>
            <a:spLocks noGrp="1" noChangeArrowheads="1"/>
          </p:cNvSpPr>
          <p:nvPr>
            <p:ph type="dt" sz="half" idx="2"/>
          </p:nvPr>
        </p:nvSpPr>
        <p:spPr bwMode="auto">
          <a:xfrm>
            <a:off x="1152525" y="6286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Helvetica" pitchFamily="-110" charset="0"/>
                <a:ea typeface="ＭＳ Ｐゴシック" pitchFamily="-110" charset="-128"/>
                <a:cs typeface="ＭＳ Ｐゴシック" pitchFamily="-110" charset="-128"/>
              </a:defRPr>
            </a:lvl1pPr>
          </a:lstStyle>
          <a:p>
            <a:pPr>
              <a:defRPr/>
            </a:pPr>
            <a:endParaRPr lang="en-US"/>
          </a:p>
        </p:txBody>
      </p:sp>
      <p:sp>
        <p:nvSpPr>
          <p:cNvPr id="3140" name="Rectangle 68">
            <a:extLst>
              <a:ext uri="{FF2B5EF4-FFF2-40B4-BE49-F238E27FC236}">
                <a16:creationId xmlns:a16="http://schemas.microsoft.com/office/drawing/2014/main" id="{47592114-87AA-4744-A5A6-1C6C138136A7}"/>
              </a:ext>
            </a:extLst>
          </p:cNvPr>
          <p:cNvSpPr>
            <a:spLocks noGrp="1" noChangeArrowheads="1"/>
          </p:cNvSpPr>
          <p:nvPr>
            <p:ph type="ftr" sz="quarter" idx="3"/>
          </p:nvPr>
        </p:nvSpPr>
        <p:spPr bwMode="auto">
          <a:xfrm>
            <a:off x="0" y="6553200"/>
            <a:ext cx="6019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Helvetica" pitchFamily="-110" charset="0"/>
                <a:ea typeface="ＭＳ Ｐゴシック" pitchFamily="-110" charset="-128"/>
                <a:cs typeface="ＭＳ Ｐゴシック" pitchFamily="-110" charset="-128"/>
              </a:defRPr>
            </a:lvl1pPr>
          </a:lstStyle>
          <a:p>
            <a:pPr>
              <a:defRPr/>
            </a:pPr>
            <a:endParaRPr lang="en-US"/>
          </a:p>
        </p:txBody>
      </p:sp>
      <p:sp>
        <p:nvSpPr>
          <p:cNvPr id="3141" name="Rectangle 69">
            <a:extLst>
              <a:ext uri="{FF2B5EF4-FFF2-40B4-BE49-F238E27FC236}">
                <a16:creationId xmlns:a16="http://schemas.microsoft.com/office/drawing/2014/main" id="{23118BDF-27AE-42D1-B980-3E9EF72E72F0}"/>
              </a:ext>
            </a:extLst>
          </p:cNvPr>
          <p:cNvSpPr>
            <a:spLocks noGrp="1" noChangeArrowheads="1"/>
          </p:cNvSpPr>
          <p:nvPr>
            <p:ph type="sldNum" sz="quarter" idx="4"/>
          </p:nvPr>
        </p:nvSpPr>
        <p:spPr bwMode="auto">
          <a:xfrm>
            <a:off x="7019925" y="6286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Helvetica" panose="020B0604020202020204" pitchFamily="34" charset="0"/>
              </a:defRPr>
            </a:lvl1pPr>
          </a:lstStyle>
          <a:p>
            <a:fld id="{05ACFC77-0922-44F4-A79E-8687F514A29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36"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sldNum="0" hdr="0" dt="0"/>
  <p:txStyles>
    <p:titleStyle>
      <a:lvl1pPr algn="l"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4400">
          <a:solidFill>
            <a:schemeClr val="tx2"/>
          </a:solidFill>
          <a:latin typeface="Helvetica" charset="0"/>
          <a:ea typeface="ＭＳ Ｐゴシック" charset="-128"/>
          <a:cs typeface="ＭＳ Ｐゴシック" charset="-128"/>
        </a:defRPr>
      </a:lvl2pPr>
      <a:lvl3pPr algn="l" rtl="0" eaLnBrk="0" fontAlgn="base" hangingPunct="0">
        <a:spcBef>
          <a:spcPct val="0"/>
        </a:spcBef>
        <a:spcAft>
          <a:spcPct val="0"/>
        </a:spcAft>
        <a:defRPr sz="4400">
          <a:solidFill>
            <a:schemeClr val="tx2"/>
          </a:solidFill>
          <a:latin typeface="Helvetica" charset="0"/>
          <a:ea typeface="ＭＳ Ｐゴシック" charset="-128"/>
          <a:cs typeface="ＭＳ Ｐゴシック" charset="-128"/>
        </a:defRPr>
      </a:lvl3pPr>
      <a:lvl4pPr algn="l" rtl="0" eaLnBrk="0" fontAlgn="base" hangingPunct="0">
        <a:spcBef>
          <a:spcPct val="0"/>
        </a:spcBef>
        <a:spcAft>
          <a:spcPct val="0"/>
        </a:spcAft>
        <a:defRPr sz="4400">
          <a:solidFill>
            <a:schemeClr val="tx2"/>
          </a:solidFill>
          <a:latin typeface="Helvetica" charset="0"/>
          <a:ea typeface="ＭＳ Ｐゴシック" charset="-128"/>
          <a:cs typeface="ＭＳ Ｐゴシック" charset="-128"/>
        </a:defRPr>
      </a:lvl4pPr>
      <a:lvl5pPr algn="l" rtl="0" eaLnBrk="0" fontAlgn="base" hangingPunct="0">
        <a:spcBef>
          <a:spcPct val="0"/>
        </a:spcBef>
        <a:spcAft>
          <a:spcPct val="0"/>
        </a:spcAft>
        <a:defRPr sz="4400">
          <a:solidFill>
            <a:schemeClr val="tx2"/>
          </a:solidFill>
          <a:latin typeface="Helvetica" charset="0"/>
          <a:ea typeface="ＭＳ Ｐゴシック" charset="-128"/>
          <a:cs typeface="ＭＳ Ｐゴシック" charset="-128"/>
        </a:defRPr>
      </a:lvl5pPr>
      <a:lvl6pPr marL="457200" algn="l" rtl="0" fontAlgn="base">
        <a:spcBef>
          <a:spcPct val="0"/>
        </a:spcBef>
        <a:spcAft>
          <a:spcPct val="0"/>
        </a:spcAft>
        <a:defRPr sz="4400">
          <a:solidFill>
            <a:schemeClr val="tx2"/>
          </a:solidFill>
          <a:latin typeface="Helvetica" charset="0"/>
        </a:defRPr>
      </a:lvl6pPr>
      <a:lvl7pPr marL="914400" algn="l" rtl="0" fontAlgn="base">
        <a:spcBef>
          <a:spcPct val="0"/>
        </a:spcBef>
        <a:spcAft>
          <a:spcPct val="0"/>
        </a:spcAft>
        <a:defRPr sz="4400">
          <a:solidFill>
            <a:schemeClr val="tx2"/>
          </a:solidFill>
          <a:latin typeface="Helvetica" charset="0"/>
        </a:defRPr>
      </a:lvl7pPr>
      <a:lvl8pPr marL="1371600" algn="l" rtl="0" fontAlgn="base">
        <a:spcBef>
          <a:spcPct val="0"/>
        </a:spcBef>
        <a:spcAft>
          <a:spcPct val="0"/>
        </a:spcAft>
        <a:defRPr sz="4400">
          <a:solidFill>
            <a:schemeClr val="tx2"/>
          </a:solidFill>
          <a:latin typeface="Helvetica" charset="0"/>
        </a:defRPr>
      </a:lvl8pPr>
      <a:lvl9pPr marL="1828800" algn="l" rtl="0" fontAlgn="base">
        <a:spcBef>
          <a:spcPct val="0"/>
        </a:spcBef>
        <a:spcAft>
          <a:spcPct val="0"/>
        </a:spcAft>
        <a:defRPr sz="4400">
          <a:solidFill>
            <a:schemeClr val="tx2"/>
          </a:solidFill>
          <a:latin typeface="Helvetica" charset="0"/>
        </a:defRPr>
      </a:lvl9pPr>
    </p:titleStyle>
    <p:body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85000"/>
        <a:buChar char="•"/>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tx1"/>
        </a:buClr>
        <a:buSzPct val="85000"/>
        <a:buChar char="•"/>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tx1"/>
        </a:buClr>
        <a:buSzPct val="85000"/>
        <a:buChar char="•"/>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tx1"/>
        </a:buClr>
        <a:buSzPct val="85000"/>
        <a:buChar char="•"/>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tx1"/>
        </a:buClr>
        <a:buSzPct val="85000"/>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6.xml" /></Relationships>
</file>

<file path=ppt/slides/_rels/slide100.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6.xml" /></Relationships>
</file>

<file path=ppt/slides/_rels/slide3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6.xml" /></Relationships>
</file>

<file path=ppt/slides/_rels/slide33.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6.xml" /></Relationships>
</file>

<file path=ppt/slides/_rels/slide34.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6.xml" /></Relationships>
</file>

<file path=ppt/slides/_rels/slide3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7.xml" /><Relationship Id="rId4" Type="http://schemas.openxmlformats.org/officeDocument/2006/relationships/image" Target="../media/image21.png" /></Relationships>
</file>

<file path=ppt/slides/_rels/slide3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6.xml" /><Relationship Id="rId4" Type="http://schemas.openxmlformats.org/officeDocument/2006/relationships/image" Target="../media/image24.png" /></Relationships>
</file>

<file path=ppt/slides/_rels/slide3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6.xml" /></Relationships>
</file>

<file path=ppt/slides/_rels/slide38.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6.xml" /></Relationships>
</file>

<file path=ppt/slides/_rels/slide39.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0.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6.xml" /></Relationships>
</file>

<file path=ppt/slides/_rels/slide4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6.xml" /></Relationships>
</file>

<file path=ppt/slides/_rels/slide4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6.xml" /><Relationship Id="rId5" Type="http://schemas.openxmlformats.org/officeDocument/2006/relationships/image" Target="../media/image35.png" /><Relationship Id="rId4" Type="http://schemas.openxmlformats.org/officeDocument/2006/relationships/image" Target="../media/image34.png" /></Relationships>
</file>

<file path=ppt/slides/_rels/slide44.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6.xml" /></Relationships>
</file>

<file path=ppt/slides/_rels/slide45.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6.xml" /></Relationships>
</file>

<file path=ppt/slides/_rels/slide46.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6.xml" /></Relationships>
</file>

<file path=ppt/slides/_rels/slide47.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6.xml" /></Relationships>
</file>

<file path=ppt/slides/_rels/slide48.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7.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6.xml" /></Relationships>
</file>

<file path=ppt/slides/_rels/slide58.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6.xml" /></Relationships>
</file>

<file path=ppt/slides/_rels/slide59.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48.jpe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27.xml"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6.xml" /></Relationships>
</file>

<file path=ppt/slides/_rels/slide76.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6.xml" /></Relationships>
</file>

<file path=ppt/slides/_rels/slide77.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6.xml" /></Relationships>
</file>

<file path=ppt/slides/_rels/slide78.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6.xml" /></Relationships>
</file>

<file path=ppt/slides/_rels/slide79.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0.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6.xml" /></Relationships>
</file>

<file path=ppt/slides/_rels/slide81.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6.xml" /></Relationships>
</file>

<file path=ppt/slides/_rels/slide82.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6.xml" /></Relationships>
</file>

<file path=ppt/slides/_rels/slide83.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6.xml" /></Relationships>
</file>

<file path=ppt/slides/_rels/slide84.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6.xml" /></Relationships>
</file>

<file path=ppt/slides/_rels/slide85.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6.xml" /></Relationships>
</file>

<file path=ppt/slides/_rels/slide86.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6.xml" /></Relationships>
</file>

<file path=ppt/slides/_rels/slide87.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6.xml" /></Relationships>
</file>

<file path=ppt/slides/_rels/slide88.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6.xml" /></Relationships>
</file>

<file path=ppt/slides/_rels/slide89.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6.xml" /></Relationships>
</file>

<file path=ppt/slides/_rels/slide90.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6.xml" /></Relationships>
</file>

<file path=ppt/slides/_rels/slide91.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6.xml" /></Relationships>
</file>

<file path=ppt/slides/_rels/slide92.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6.xml" /></Relationships>
</file>

<file path=ppt/slides/_rels/slide93.xml.rels><?xml version="1.0" encoding="UTF-8" standalone="yes"?>
<Relationships xmlns="http://schemas.openxmlformats.org/package/2006/relationships"><Relationship Id="rId3" Type="http://schemas.openxmlformats.org/officeDocument/2006/relationships/image" Target="../media/image69.png" /><Relationship Id="rId7" Type="http://schemas.openxmlformats.org/officeDocument/2006/relationships/image" Target="../media/image73.png" /><Relationship Id="rId2" Type="http://schemas.openxmlformats.org/officeDocument/2006/relationships/image" Target="../media/image68.png" /><Relationship Id="rId1" Type="http://schemas.openxmlformats.org/officeDocument/2006/relationships/slideLayout" Target="../slideLayouts/slideLayout6.xml" /><Relationship Id="rId6" Type="http://schemas.openxmlformats.org/officeDocument/2006/relationships/image" Target="../media/image72.png" /><Relationship Id="rId5" Type="http://schemas.openxmlformats.org/officeDocument/2006/relationships/image" Target="../media/image71.png" /><Relationship Id="rId4" Type="http://schemas.openxmlformats.org/officeDocument/2006/relationships/image" Target="../media/image70.png" /></Relationships>
</file>

<file path=ppt/slides/_rels/slide94.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6.xml" /></Relationships>
</file>

<file path=ppt/slides/_rels/slide95.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6.xml" /></Relationships>
</file>

<file path=ppt/slides/_rels/slide96.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6.xml" /></Relationships>
</file>

<file path=ppt/slides/_rels/slide97.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6.xml" /></Relationships>
</file>

<file path=ppt/slides/_rels/slide98.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6.xml" /></Relationships>
</file>

<file path=ppt/slides/_rels/slide99.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DAFCD23-B534-43F4-B8DA-7D6C82E563D8}"/>
              </a:ext>
            </a:extLst>
          </p:cNvPr>
          <p:cNvSpPr>
            <a:spLocks noGrp="1" noChangeArrowheads="1"/>
          </p:cNvSpPr>
          <p:nvPr>
            <p:ph type="ctrTitle"/>
          </p:nvPr>
        </p:nvSpPr>
        <p:spPr/>
        <p:txBody>
          <a:bodyPr/>
          <a:lstStyle/>
          <a:p>
            <a:pPr eaLnBrk="1" hangingPunct="1"/>
            <a:r>
              <a:rPr lang="en-US" altLang="en-US">
                <a:ea typeface="ＭＳ Ｐゴシック" panose="020B0600070205080204" pitchFamily="34" charset="-128"/>
              </a:rPr>
              <a:t>Project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CD75ABAC-DB59-4910-A3C6-A38B197D3EA4}"/>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2291" name="Footer Placeholder 2">
            <a:extLst>
              <a:ext uri="{FF2B5EF4-FFF2-40B4-BE49-F238E27FC236}">
                <a16:creationId xmlns:a16="http://schemas.microsoft.com/office/drawing/2014/main" id="{60404700-F2B5-45BD-B2F3-73CFCF38064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2292" name="Picture 2">
            <a:extLst>
              <a:ext uri="{FF2B5EF4-FFF2-40B4-BE49-F238E27FC236}">
                <a16:creationId xmlns:a16="http://schemas.microsoft.com/office/drawing/2014/main" id="{8F63BFF1-C74D-4D6A-A2AB-8DC336E12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2286000"/>
            <a:ext cx="614362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C950D195-C33D-4A52-A8BF-614E1F0E8D38}"/>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04451" name="Footer Placeholder 2">
            <a:extLst>
              <a:ext uri="{FF2B5EF4-FFF2-40B4-BE49-F238E27FC236}">
                <a16:creationId xmlns:a16="http://schemas.microsoft.com/office/drawing/2014/main" id="{848C4492-FE28-46D7-8B3D-9833151BA66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04452" name="Picture 2">
            <a:extLst>
              <a:ext uri="{FF2B5EF4-FFF2-40B4-BE49-F238E27FC236}">
                <a16:creationId xmlns:a16="http://schemas.microsoft.com/office/drawing/2014/main" id="{C3853436-AA9A-4060-9DAA-A29A42803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2238375"/>
            <a:ext cx="573405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BAADA99-7B87-43B8-B3B6-C09DD4CFCE9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Scheduling</a:t>
            </a:r>
          </a:p>
        </p:txBody>
      </p:sp>
      <p:sp>
        <p:nvSpPr>
          <p:cNvPr id="13315" name="Rectangle 3">
            <a:extLst>
              <a:ext uri="{FF2B5EF4-FFF2-40B4-BE49-F238E27FC236}">
                <a16:creationId xmlns:a16="http://schemas.microsoft.com/office/drawing/2014/main" id="{70FC0A1C-1F64-4AAC-92F2-82962343C99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One of the most </a:t>
            </a:r>
          </a:p>
          <a:p>
            <a:pPr eaLnBrk="1" hangingPunct="1">
              <a:buFont typeface="Wingdings" panose="05000000000000000000" pitchFamily="2" charset="2"/>
              <a:buNone/>
            </a:pPr>
            <a:r>
              <a:rPr lang="en-US" altLang="en-US">
                <a:ea typeface="ＭＳ Ｐゴシック" panose="020B0600070205080204" pitchFamily="34" charset="-128"/>
              </a:rPr>
              <a:t>	important things you </a:t>
            </a:r>
          </a:p>
          <a:p>
            <a:pPr eaLnBrk="1" hangingPunct="1">
              <a:buFont typeface="Wingdings" panose="05000000000000000000" pitchFamily="2" charset="2"/>
              <a:buNone/>
            </a:pPr>
            <a:r>
              <a:rPr lang="en-US" altLang="en-US">
                <a:ea typeface="ＭＳ Ｐゴシック" panose="020B0600070205080204" pitchFamily="34" charset="-128"/>
              </a:rPr>
              <a:t>	can do is schedule.</a:t>
            </a:r>
          </a:p>
          <a:p>
            <a:pPr eaLnBrk="1" hangingPunct="1"/>
            <a:r>
              <a:rPr lang="en-US" altLang="en-US">
                <a:ea typeface="ＭＳ Ｐゴシック" panose="020B0600070205080204" pitchFamily="34" charset="-128"/>
              </a:rPr>
              <a:t>Also one of the first things you should do!</a:t>
            </a:r>
          </a:p>
          <a:p>
            <a:pPr eaLnBrk="1" hangingPunct="1"/>
            <a:r>
              <a:rPr lang="en-US" altLang="en-US">
                <a:ea typeface="ＭＳ Ｐゴシック" panose="020B0600070205080204" pitchFamily="34" charset="-128"/>
              </a:rPr>
              <a:t>Tools help</a:t>
            </a:r>
          </a:p>
          <a:p>
            <a:pPr lvl="1" eaLnBrk="1" hangingPunct="1"/>
            <a:r>
              <a:rPr lang="en-US" altLang="en-US">
                <a:ea typeface="ＭＳ Ｐゴシック" panose="020B0600070205080204" pitchFamily="34" charset="-128"/>
              </a:rPr>
              <a:t>Microsoft Project</a:t>
            </a:r>
          </a:p>
          <a:p>
            <a:pPr lvl="1" eaLnBrk="1" hangingPunct="1"/>
            <a:r>
              <a:rPr lang="en-US" altLang="en-US">
                <a:ea typeface="ＭＳ Ｐゴシック" panose="020B0600070205080204" pitchFamily="34" charset="-128"/>
              </a:rPr>
              <a:t>OpenProj.org </a:t>
            </a:r>
          </a:p>
          <a:p>
            <a:pPr lvl="1" eaLnBrk="1" hangingPunct="1"/>
            <a:r>
              <a:rPr lang="en-US" altLang="en-US">
                <a:ea typeface="ＭＳ Ｐゴシック" panose="020B0600070205080204" pitchFamily="34" charset="-128"/>
              </a:rPr>
              <a:t>OpenWorkbench.org	</a:t>
            </a:r>
          </a:p>
        </p:txBody>
      </p:sp>
      <p:sp>
        <p:nvSpPr>
          <p:cNvPr id="13316" name="Footer Placeholder 5">
            <a:extLst>
              <a:ext uri="{FF2B5EF4-FFF2-40B4-BE49-F238E27FC236}">
                <a16:creationId xmlns:a16="http://schemas.microsoft.com/office/drawing/2014/main" id="{814D9E6A-76AF-453E-A67E-D5911372038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Planning</a:t>
            </a:r>
          </a:p>
        </p:txBody>
      </p:sp>
      <p:sp>
        <p:nvSpPr>
          <p:cNvPr id="13317" name="progressShape">
            <a:extLst>
              <a:ext uri="{FF2B5EF4-FFF2-40B4-BE49-F238E27FC236}">
                <a16:creationId xmlns:a16="http://schemas.microsoft.com/office/drawing/2014/main" id="{49246BCC-00D6-480B-BEDC-EE2CCF818813}"/>
              </a:ext>
            </a:extLst>
          </p:cNvPr>
          <p:cNvSpPr>
            <a:spLocks noChangeArrowheads="1"/>
          </p:cNvSpPr>
          <p:nvPr/>
        </p:nvSpPr>
        <p:spPr bwMode="auto">
          <a:xfrm>
            <a:off x="6604000" y="6667500"/>
            <a:ext cx="65881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318" name="progressShape2">
            <a:extLst>
              <a:ext uri="{FF2B5EF4-FFF2-40B4-BE49-F238E27FC236}">
                <a16:creationId xmlns:a16="http://schemas.microsoft.com/office/drawing/2014/main" id="{C8F1B2FD-1889-4DAC-9ECF-14E5C9544D5A}"/>
              </a:ext>
            </a:extLst>
          </p:cNvPr>
          <p:cNvSpPr>
            <a:spLocks noChangeArrowheads="1"/>
          </p:cNvSpPr>
          <p:nvPr/>
        </p:nvSpPr>
        <p:spPr bwMode="auto">
          <a:xfrm>
            <a:off x="7262813" y="6667500"/>
            <a:ext cx="188118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13319" name="Picture 7">
            <a:extLst>
              <a:ext uri="{FF2B5EF4-FFF2-40B4-BE49-F238E27FC236}">
                <a16:creationId xmlns:a16="http://schemas.microsoft.com/office/drawing/2014/main" id="{7FCCEB95-8E64-4D4E-8C61-59E4FC630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0"/>
            <a:ext cx="40386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57E81B9-08E8-4F32-95BF-E1E0E628302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Planning</a:t>
            </a:r>
          </a:p>
        </p:txBody>
      </p:sp>
      <p:sp>
        <p:nvSpPr>
          <p:cNvPr id="14339" name="Rectangle 3">
            <a:extLst>
              <a:ext uri="{FF2B5EF4-FFF2-40B4-BE49-F238E27FC236}">
                <a16:creationId xmlns:a16="http://schemas.microsoft.com/office/drawing/2014/main" id="{73AE0EF1-708C-4016-9F29-AD96619D8768}"/>
              </a:ext>
            </a:extLst>
          </p:cNvPr>
          <p:cNvSpPr>
            <a:spLocks noGrp="1" noChangeArrowheads="1"/>
          </p:cNvSpPr>
          <p:nvPr>
            <p:ph type="body" idx="1"/>
          </p:nvPr>
        </p:nvSpPr>
        <p:spPr>
          <a:xfrm>
            <a:off x="0" y="1828800"/>
            <a:ext cx="8110538" cy="4191000"/>
          </a:xfrm>
        </p:spPr>
        <p:txBody>
          <a:bodyPr/>
          <a:lstStyle/>
          <a:p>
            <a:pPr eaLnBrk="1" hangingPunct="1">
              <a:lnSpc>
                <a:spcPct val="90000"/>
              </a:lnSpc>
            </a:pPr>
            <a:r>
              <a:rPr lang="en-US" altLang="en-US">
                <a:ea typeface="ＭＳ Ｐゴシック" panose="020B0600070205080204" pitchFamily="34" charset="-128"/>
              </a:rPr>
              <a:t>The bad news: time flies</a:t>
            </a:r>
          </a:p>
          <a:p>
            <a:pPr eaLnBrk="1" hangingPunct="1">
              <a:lnSpc>
                <a:spcPct val="90000"/>
              </a:lnSpc>
            </a:pPr>
            <a:r>
              <a:rPr lang="en-US" altLang="en-US">
                <a:ea typeface="ＭＳ Ｐゴシック" panose="020B0600070205080204" pitchFamily="34" charset="-128"/>
              </a:rPr>
              <a:t>The good news: you’re the pilot!</a:t>
            </a:r>
          </a:p>
          <a:p>
            <a:pPr eaLnBrk="1" hangingPunct="1">
              <a:lnSpc>
                <a:spcPct val="90000"/>
              </a:lnSpc>
            </a:pPr>
            <a:endParaRPr lang="en-US" altLang="en-US">
              <a:ea typeface="ＭＳ Ｐゴシック" panose="020B0600070205080204" pitchFamily="34" charset="-128"/>
            </a:endParaRPr>
          </a:p>
          <a:p>
            <a:pPr eaLnBrk="1" hangingPunct="1">
              <a:lnSpc>
                <a:spcPct val="90000"/>
              </a:lnSpc>
            </a:pPr>
            <a:r>
              <a:rPr lang="en-US" altLang="en-US">
                <a:ea typeface="ＭＳ Ｐゴシック" panose="020B0600070205080204" pitchFamily="34" charset="-128"/>
              </a:rPr>
              <a:t>You must begin planning </a:t>
            </a:r>
          </a:p>
          <a:p>
            <a:pPr eaLnBrk="1" hangingPunct="1">
              <a:lnSpc>
                <a:spcPct val="90000"/>
              </a:lnSpc>
              <a:buFont typeface="Wingdings" panose="05000000000000000000" pitchFamily="2" charset="2"/>
              <a:buNone/>
            </a:pPr>
            <a:r>
              <a:rPr lang="en-US" altLang="en-US">
                <a:ea typeface="ＭＳ Ｐゴシック" panose="020B0600070205080204" pitchFamily="34" charset="-128"/>
              </a:rPr>
              <a:t>	immediately</a:t>
            </a:r>
          </a:p>
          <a:p>
            <a:pPr lvl="1" eaLnBrk="1" hangingPunct="1">
              <a:lnSpc>
                <a:spcPct val="90000"/>
              </a:lnSpc>
            </a:pPr>
            <a:r>
              <a:rPr lang="en-US" altLang="en-US">
                <a:ea typeface="ＭＳ Ｐゴシック" panose="020B0600070205080204" pitchFamily="34" charset="-128"/>
              </a:rPr>
              <a:t>Given limited information</a:t>
            </a:r>
          </a:p>
          <a:p>
            <a:pPr lvl="1" eaLnBrk="1" hangingPunct="1">
              <a:lnSpc>
                <a:spcPct val="90000"/>
              </a:lnSpc>
            </a:pPr>
            <a:r>
              <a:rPr lang="en-US" altLang="en-US">
                <a:ea typeface="ＭＳ Ｐゴシック" panose="020B0600070205080204" pitchFamily="34" charset="-128"/>
              </a:rPr>
              <a:t>Plan anyway and then </a:t>
            </a:r>
          </a:p>
          <a:p>
            <a:pPr lvl="1" eaLnBrk="1" hangingPunct="1">
              <a:lnSpc>
                <a:spcPct val="90000"/>
              </a:lnSpc>
              <a:buFont typeface="Wingdings" panose="05000000000000000000" pitchFamily="2" charset="2"/>
              <a:buNone/>
            </a:pPr>
            <a:r>
              <a:rPr lang="en-US" altLang="en-US">
                <a:ea typeface="ＭＳ Ｐゴシック" panose="020B0600070205080204" pitchFamily="34" charset="-128"/>
              </a:rPr>
              <a:t>	revise </a:t>
            </a:r>
          </a:p>
        </p:txBody>
      </p:sp>
      <p:sp>
        <p:nvSpPr>
          <p:cNvPr id="14340" name="Footer Placeholder 5">
            <a:extLst>
              <a:ext uri="{FF2B5EF4-FFF2-40B4-BE49-F238E27FC236}">
                <a16:creationId xmlns:a16="http://schemas.microsoft.com/office/drawing/2014/main" id="{6C2EB401-AB54-4E2C-BC3A-15059B10044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Creating a plan: Things to know</a:t>
            </a:r>
          </a:p>
        </p:txBody>
      </p:sp>
      <p:sp>
        <p:nvSpPr>
          <p:cNvPr id="14341" name="progressShape">
            <a:extLst>
              <a:ext uri="{FF2B5EF4-FFF2-40B4-BE49-F238E27FC236}">
                <a16:creationId xmlns:a16="http://schemas.microsoft.com/office/drawing/2014/main" id="{FE9AB6CA-7726-42F4-B324-C8A477FAA8C4}"/>
              </a:ext>
            </a:extLst>
          </p:cNvPr>
          <p:cNvSpPr>
            <a:spLocks noChangeArrowheads="1"/>
          </p:cNvSpPr>
          <p:nvPr/>
        </p:nvSpPr>
        <p:spPr bwMode="auto">
          <a:xfrm>
            <a:off x="6604000" y="6667500"/>
            <a:ext cx="70485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342" name="progressShape2">
            <a:extLst>
              <a:ext uri="{FF2B5EF4-FFF2-40B4-BE49-F238E27FC236}">
                <a16:creationId xmlns:a16="http://schemas.microsoft.com/office/drawing/2014/main" id="{04AC53D6-61C9-4DE9-A011-97D9DA3E7EC7}"/>
              </a:ext>
            </a:extLst>
          </p:cNvPr>
          <p:cNvSpPr>
            <a:spLocks noChangeArrowheads="1"/>
          </p:cNvSpPr>
          <p:nvPr/>
        </p:nvSpPr>
        <p:spPr bwMode="auto">
          <a:xfrm>
            <a:off x="7308850" y="6667500"/>
            <a:ext cx="183515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14343" name="Picture 7">
            <a:extLst>
              <a:ext uri="{FF2B5EF4-FFF2-40B4-BE49-F238E27FC236}">
                <a16:creationId xmlns:a16="http://schemas.microsoft.com/office/drawing/2014/main" id="{D313DDA6-0591-4429-980B-15B89F031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048000"/>
            <a:ext cx="403860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2E1AE58-FCF5-46B1-A921-04C001B6F47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Creating a plan: Things to know</a:t>
            </a:r>
          </a:p>
        </p:txBody>
      </p:sp>
      <p:sp>
        <p:nvSpPr>
          <p:cNvPr id="15363" name="Rectangle 3">
            <a:extLst>
              <a:ext uri="{FF2B5EF4-FFF2-40B4-BE49-F238E27FC236}">
                <a16:creationId xmlns:a16="http://schemas.microsoft.com/office/drawing/2014/main" id="{57140711-CDD4-44AB-B273-0281F5A0FCF2}"/>
              </a:ext>
            </a:extLst>
          </p:cNvPr>
          <p:cNvSpPr>
            <a:spLocks noGrp="1" noChangeArrowheads="1"/>
          </p:cNvSpPr>
          <p:nvPr>
            <p:ph type="body" idx="1"/>
          </p:nvPr>
        </p:nvSpPr>
        <p:spPr>
          <a:xfrm>
            <a:off x="0" y="1905000"/>
            <a:ext cx="9023350" cy="4191000"/>
          </a:xfrm>
        </p:spPr>
        <p:txBody>
          <a:bodyPr/>
          <a:lstStyle/>
          <a:p>
            <a:pPr eaLnBrk="1" hangingPunct="1"/>
            <a:r>
              <a:rPr lang="en-US" altLang="en-US" sz="2800">
                <a:ea typeface="ＭＳ Ｐゴシック" panose="020B0600070205080204" pitchFamily="34" charset="-128"/>
              </a:rPr>
              <a:t>Scope</a:t>
            </a:r>
          </a:p>
          <a:p>
            <a:pPr lvl="2" eaLnBrk="1" hangingPunct="1">
              <a:spcBef>
                <a:spcPts val="600"/>
              </a:spcBef>
            </a:pPr>
            <a:r>
              <a:rPr lang="en-US" altLang="en-US" sz="2000" b="1">
                <a:solidFill>
                  <a:schemeClr val="folHlink"/>
                </a:solidFill>
                <a:ea typeface="ＭＳ Ｐゴシック" panose="020B0600070205080204" pitchFamily="34" charset="-128"/>
              </a:rPr>
              <a:t>Context</a:t>
            </a:r>
            <a:r>
              <a:rPr lang="en-US" altLang="en-US" sz="2000" b="1">
                <a:solidFill>
                  <a:srgbClr val="F3FF07"/>
                </a:solidFill>
                <a:ea typeface="ＭＳ Ｐゴシック" panose="020B0600070205080204" pitchFamily="34" charset="-128"/>
              </a:rPr>
              <a:t>.</a:t>
            </a:r>
            <a:r>
              <a:rPr lang="en-US" altLang="en-US" sz="2000">
                <a:ea typeface="ＭＳ Ｐゴシック" panose="020B0600070205080204" pitchFamily="34" charset="-128"/>
              </a:rPr>
              <a:t> How does the software to be built fit into a larger system, product, or business context and what constraints are imposed as a result of the context?</a:t>
            </a:r>
          </a:p>
          <a:p>
            <a:pPr lvl="2" eaLnBrk="1" hangingPunct="1">
              <a:spcBef>
                <a:spcPts val="300"/>
              </a:spcBef>
            </a:pPr>
            <a:r>
              <a:rPr lang="en-US" altLang="en-US" sz="2000" b="1">
                <a:solidFill>
                  <a:schemeClr val="folHlink"/>
                </a:solidFill>
                <a:ea typeface="ＭＳ Ｐゴシック" panose="020B0600070205080204" pitchFamily="34" charset="-128"/>
              </a:rPr>
              <a:t>Information</a:t>
            </a:r>
            <a:r>
              <a:rPr lang="en-US" altLang="en-US" sz="2000" b="1">
                <a:solidFill>
                  <a:srgbClr val="F3FF07"/>
                </a:solidFill>
                <a:ea typeface="ＭＳ Ｐゴシック" panose="020B0600070205080204" pitchFamily="34" charset="-128"/>
              </a:rPr>
              <a:t> </a:t>
            </a:r>
            <a:r>
              <a:rPr lang="en-US" altLang="en-US" sz="2000" b="1">
                <a:solidFill>
                  <a:schemeClr val="folHlink"/>
                </a:solidFill>
                <a:ea typeface="ＭＳ Ｐゴシック" panose="020B0600070205080204" pitchFamily="34" charset="-128"/>
              </a:rPr>
              <a:t>objectives</a:t>
            </a:r>
            <a:r>
              <a:rPr lang="en-US" altLang="en-US" sz="2000" b="1">
                <a:solidFill>
                  <a:srgbClr val="F3FF07"/>
                </a:solidFill>
                <a:ea typeface="ＭＳ Ｐゴシック" panose="020B0600070205080204" pitchFamily="34" charset="-128"/>
              </a:rPr>
              <a:t>.</a:t>
            </a:r>
            <a:r>
              <a:rPr lang="en-US" altLang="en-US" sz="2000">
                <a:ea typeface="ＭＳ Ｐゴシック" panose="020B0600070205080204" pitchFamily="34" charset="-128"/>
              </a:rPr>
              <a:t> What customer-visible data objects (Chapter 8) are produced as output from the software? What data objects are required for input?</a:t>
            </a:r>
          </a:p>
          <a:p>
            <a:pPr lvl="2" eaLnBrk="1" hangingPunct="1">
              <a:spcBef>
                <a:spcPts val="300"/>
              </a:spcBef>
            </a:pPr>
            <a:r>
              <a:rPr lang="en-US" altLang="en-US" sz="2000" b="1">
                <a:solidFill>
                  <a:schemeClr val="folHlink"/>
                </a:solidFill>
                <a:ea typeface="ＭＳ Ｐゴシック" panose="020B0600070205080204" pitchFamily="34" charset="-128"/>
              </a:rPr>
              <a:t>Function and performance</a:t>
            </a:r>
            <a:r>
              <a:rPr lang="en-US" altLang="en-US" sz="2000" b="1">
                <a:solidFill>
                  <a:srgbClr val="F3FF07"/>
                </a:solidFill>
                <a:ea typeface="ＭＳ Ｐゴシック" panose="020B0600070205080204" pitchFamily="34" charset="-128"/>
              </a:rPr>
              <a:t>.</a:t>
            </a:r>
            <a:r>
              <a:rPr lang="en-US" altLang="en-US" sz="2000">
                <a:ea typeface="ＭＳ Ｐゴシック" panose="020B0600070205080204" pitchFamily="34" charset="-128"/>
              </a:rPr>
              <a:t>  What function does the software perform to transform input data into output? Are any special performance characteristics to be addressed?</a:t>
            </a:r>
          </a:p>
          <a:p>
            <a:pPr eaLnBrk="1" hangingPunct="1"/>
            <a:r>
              <a:rPr lang="en-US" altLang="en-US" sz="2800">
                <a:ea typeface="ＭＳ Ｐゴシック" panose="020B0600070205080204" pitchFamily="34" charset="-128"/>
              </a:rPr>
              <a:t>Software project scope must be unambiguous and understandable at the management and technical levels.</a:t>
            </a:r>
          </a:p>
        </p:txBody>
      </p:sp>
      <p:sp>
        <p:nvSpPr>
          <p:cNvPr id="15364" name="Footer Placeholder 5">
            <a:extLst>
              <a:ext uri="{FF2B5EF4-FFF2-40B4-BE49-F238E27FC236}">
                <a16:creationId xmlns:a16="http://schemas.microsoft.com/office/drawing/2014/main" id="{1CB6335E-84A9-4916-9704-56CDCC902DA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Creating a plan: Things to do</a:t>
            </a:r>
          </a:p>
        </p:txBody>
      </p:sp>
      <p:sp>
        <p:nvSpPr>
          <p:cNvPr id="15365" name="progressShape">
            <a:extLst>
              <a:ext uri="{FF2B5EF4-FFF2-40B4-BE49-F238E27FC236}">
                <a16:creationId xmlns:a16="http://schemas.microsoft.com/office/drawing/2014/main" id="{E21E1FF1-4F32-4746-823B-266E8C452FBB}"/>
              </a:ext>
            </a:extLst>
          </p:cNvPr>
          <p:cNvSpPr>
            <a:spLocks noChangeArrowheads="1"/>
          </p:cNvSpPr>
          <p:nvPr/>
        </p:nvSpPr>
        <p:spPr bwMode="auto">
          <a:xfrm>
            <a:off x="6604000" y="6667500"/>
            <a:ext cx="75247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6" name="progressShape2">
            <a:extLst>
              <a:ext uri="{FF2B5EF4-FFF2-40B4-BE49-F238E27FC236}">
                <a16:creationId xmlns:a16="http://schemas.microsoft.com/office/drawing/2014/main" id="{E03ED000-A072-44E9-B497-D21FF9D75B9D}"/>
              </a:ext>
            </a:extLst>
          </p:cNvPr>
          <p:cNvSpPr>
            <a:spLocks noChangeArrowheads="1"/>
          </p:cNvSpPr>
          <p:nvPr/>
        </p:nvSpPr>
        <p:spPr bwMode="auto">
          <a:xfrm>
            <a:off x="7356475" y="6667500"/>
            <a:ext cx="178752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74E1A52-C838-441E-9DE5-E7C56BFF7C5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Creating a plan: Things to do</a:t>
            </a:r>
          </a:p>
        </p:txBody>
      </p:sp>
      <p:sp>
        <p:nvSpPr>
          <p:cNvPr id="16387" name="Rectangle 3">
            <a:extLst>
              <a:ext uri="{FF2B5EF4-FFF2-40B4-BE49-F238E27FC236}">
                <a16:creationId xmlns:a16="http://schemas.microsoft.com/office/drawing/2014/main" id="{A44E5150-287A-47B1-A2F7-55BEC3517D0D}"/>
              </a:ext>
            </a:extLst>
          </p:cNvPr>
          <p:cNvSpPr>
            <a:spLocks noGrp="1" noChangeArrowheads="1"/>
          </p:cNvSpPr>
          <p:nvPr>
            <p:ph type="body" idx="1"/>
          </p:nvPr>
        </p:nvSpPr>
        <p:spPr>
          <a:xfrm>
            <a:off x="912813" y="1905000"/>
            <a:ext cx="8110537" cy="4724400"/>
          </a:xfrm>
        </p:spPr>
        <p:txBody>
          <a:bodyPr/>
          <a:lstStyle/>
          <a:p>
            <a:pPr eaLnBrk="1" hangingPunct="1">
              <a:lnSpc>
                <a:spcPct val="90000"/>
              </a:lnSpc>
            </a:pPr>
            <a:r>
              <a:rPr lang="en-US" altLang="en-US" sz="2800">
                <a:ea typeface="ＭＳ Ｐゴシック" panose="020B0600070205080204" pitchFamily="34" charset="-128"/>
              </a:rPr>
              <a:t>Problem Decomposition: Sometimes called </a:t>
            </a:r>
            <a:r>
              <a:rPr lang="en-US" altLang="en-US" sz="2800" i="1">
                <a:solidFill>
                  <a:schemeClr val="folHlink"/>
                </a:solidFill>
                <a:ea typeface="ＭＳ Ｐゴシック" panose="020B0600070205080204" pitchFamily="34" charset="-128"/>
              </a:rPr>
              <a:t>partitioning</a:t>
            </a:r>
            <a:r>
              <a:rPr lang="en-US" altLang="en-US" sz="2800">
                <a:ea typeface="ＭＳ Ｐゴシック" panose="020B0600070205080204" pitchFamily="34" charset="-128"/>
              </a:rPr>
              <a:t> or </a:t>
            </a:r>
            <a:r>
              <a:rPr lang="en-US" altLang="en-US" sz="2800" i="1">
                <a:solidFill>
                  <a:schemeClr val="folHlink"/>
                </a:solidFill>
                <a:ea typeface="ＭＳ Ｐゴシック" panose="020B0600070205080204" pitchFamily="34" charset="-128"/>
              </a:rPr>
              <a:t>problem</a:t>
            </a:r>
            <a:r>
              <a:rPr lang="en-US" altLang="en-US" sz="2800" i="1">
                <a:solidFill>
                  <a:srgbClr val="F3FF07"/>
                </a:solidFill>
                <a:ea typeface="ＭＳ Ｐゴシック" panose="020B0600070205080204" pitchFamily="34" charset="-128"/>
              </a:rPr>
              <a:t> </a:t>
            </a:r>
            <a:r>
              <a:rPr lang="en-US" altLang="en-US" sz="2800" i="1">
                <a:solidFill>
                  <a:schemeClr val="folHlink"/>
                </a:solidFill>
                <a:ea typeface="ＭＳ Ｐゴシック" panose="020B0600070205080204" pitchFamily="34" charset="-128"/>
              </a:rPr>
              <a:t>elaboration</a:t>
            </a:r>
            <a:endParaRPr lang="en-US" altLang="en-US" sz="2800" i="1">
              <a:ea typeface="ＭＳ Ｐゴシック" panose="020B0600070205080204" pitchFamily="34" charset="-128"/>
            </a:endParaRPr>
          </a:p>
          <a:p>
            <a:pPr eaLnBrk="1" hangingPunct="1">
              <a:lnSpc>
                <a:spcPct val="90000"/>
              </a:lnSpc>
            </a:pPr>
            <a:r>
              <a:rPr lang="en-US" altLang="en-US" sz="2800">
                <a:ea typeface="ＭＳ Ｐゴシック" panose="020B0600070205080204" pitchFamily="34" charset="-128"/>
              </a:rPr>
              <a:t>Once scope is defined …</a:t>
            </a:r>
          </a:p>
          <a:p>
            <a:pPr lvl="1" eaLnBrk="1" hangingPunct="1">
              <a:lnSpc>
                <a:spcPct val="90000"/>
              </a:lnSpc>
            </a:pPr>
            <a:r>
              <a:rPr lang="en-US" altLang="en-US" sz="2400">
                <a:ea typeface="ＭＳ Ｐゴシック" panose="020B0600070205080204" pitchFamily="34" charset="-128"/>
              </a:rPr>
              <a:t>It is decomposed into constituent functions</a:t>
            </a:r>
          </a:p>
          <a:p>
            <a:pPr lvl="1" eaLnBrk="1" hangingPunct="1">
              <a:lnSpc>
                <a:spcPct val="90000"/>
              </a:lnSpc>
            </a:pPr>
            <a:r>
              <a:rPr lang="en-US" altLang="en-US" sz="2400">
                <a:ea typeface="ＭＳ Ｐゴシック" panose="020B0600070205080204" pitchFamily="34" charset="-128"/>
              </a:rPr>
              <a:t>It is decomposed into user-visible data objects</a:t>
            </a:r>
          </a:p>
          <a:p>
            <a:pPr lvl="1" eaLnBrk="1" hangingPunct="1">
              <a:lnSpc>
                <a:spcPct val="90000"/>
              </a:lnSpc>
              <a:buFont typeface="Wingdings" panose="05000000000000000000" pitchFamily="2" charset="2"/>
              <a:buNone/>
            </a:pPr>
            <a:r>
              <a:rPr lang="en-US" altLang="en-US" sz="2400" i="1">
                <a:ea typeface="ＭＳ Ｐゴシック" panose="020B0600070205080204" pitchFamily="34" charset="-128"/>
              </a:rPr>
              <a:t>or</a:t>
            </a:r>
            <a:endParaRPr lang="en-US" altLang="en-US" sz="2400">
              <a:ea typeface="ＭＳ Ｐゴシック" panose="020B0600070205080204" pitchFamily="34" charset="-128"/>
            </a:endParaRPr>
          </a:p>
          <a:p>
            <a:pPr lvl="1" eaLnBrk="1" hangingPunct="1">
              <a:lnSpc>
                <a:spcPct val="90000"/>
              </a:lnSpc>
            </a:pPr>
            <a:r>
              <a:rPr lang="en-US" altLang="en-US" sz="2400">
                <a:ea typeface="ＭＳ Ｐゴシック" panose="020B0600070205080204" pitchFamily="34" charset="-128"/>
              </a:rPr>
              <a:t>It is decomposed into a set of problem classes</a:t>
            </a:r>
          </a:p>
          <a:p>
            <a:pPr eaLnBrk="1" hangingPunct="1">
              <a:lnSpc>
                <a:spcPct val="90000"/>
              </a:lnSpc>
            </a:pPr>
            <a:r>
              <a:rPr lang="en-US" altLang="en-US" sz="2800">
                <a:ea typeface="ＭＳ Ｐゴシック" panose="020B0600070205080204" pitchFamily="34" charset="-128"/>
              </a:rPr>
              <a:t>Decomposition process continues until all functions or problem classes have been defined (this won’t be far at the beginning of your project)</a:t>
            </a:r>
          </a:p>
        </p:txBody>
      </p:sp>
      <p:sp>
        <p:nvSpPr>
          <p:cNvPr id="16388" name="Footer Placeholder 5">
            <a:extLst>
              <a:ext uri="{FF2B5EF4-FFF2-40B4-BE49-F238E27FC236}">
                <a16:creationId xmlns:a16="http://schemas.microsoft.com/office/drawing/2014/main" id="{C853FBC5-10F1-4F08-97D0-EEA6132880E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Create a schedule</a:t>
            </a:r>
          </a:p>
        </p:txBody>
      </p:sp>
      <p:sp>
        <p:nvSpPr>
          <p:cNvPr id="16389" name="progressShape">
            <a:extLst>
              <a:ext uri="{FF2B5EF4-FFF2-40B4-BE49-F238E27FC236}">
                <a16:creationId xmlns:a16="http://schemas.microsoft.com/office/drawing/2014/main" id="{91BD5BC9-3DA0-45E9-BCF7-D6AD5C58F9C5}"/>
              </a:ext>
            </a:extLst>
          </p:cNvPr>
          <p:cNvSpPr>
            <a:spLocks noChangeArrowheads="1"/>
          </p:cNvSpPr>
          <p:nvPr/>
        </p:nvSpPr>
        <p:spPr bwMode="auto">
          <a:xfrm>
            <a:off x="6604000" y="6667500"/>
            <a:ext cx="80010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6390" name="progressShape2">
            <a:extLst>
              <a:ext uri="{FF2B5EF4-FFF2-40B4-BE49-F238E27FC236}">
                <a16:creationId xmlns:a16="http://schemas.microsoft.com/office/drawing/2014/main" id="{BF53FBBC-055C-424C-829F-0764FDE7F9F3}"/>
              </a:ext>
            </a:extLst>
          </p:cNvPr>
          <p:cNvSpPr>
            <a:spLocks noChangeArrowheads="1"/>
          </p:cNvSpPr>
          <p:nvPr/>
        </p:nvSpPr>
        <p:spPr bwMode="auto">
          <a:xfrm>
            <a:off x="7404100" y="6667500"/>
            <a:ext cx="173990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
            <a:extLst>
              <a:ext uri="{FF2B5EF4-FFF2-40B4-BE49-F238E27FC236}">
                <a16:creationId xmlns:a16="http://schemas.microsoft.com/office/drawing/2014/main" id="{96D8E30F-6473-4857-9102-AB7E65096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463" y="0"/>
            <a:ext cx="5570537"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Rectangle 2">
            <a:extLst>
              <a:ext uri="{FF2B5EF4-FFF2-40B4-BE49-F238E27FC236}">
                <a16:creationId xmlns:a16="http://schemas.microsoft.com/office/drawing/2014/main" id="{B42BA9D9-5325-4949-BAF5-470F86CD7E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Schedule	</a:t>
            </a:r>
          </a:p>
        </p:txBody>
      </p:sp>
      <p:sp>
        <p:nvSpPr>
          <p:cNvPr id="17412" name="Rectangle 3">
            <a:extLst>
              <a:ext uri="{FF2B5EF4-FFF2-40B4-BE49-F238E27FC236}">
                <a16:creationId xmlns:a16="http://schemas.microsoft.com/office/drawing/2014/main" id="{BA6054AA-9979-48A6-9661-A1E380145840}"/>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List of tasks</a:t>
            </a:r>
          </a:p>
          <a:p>
            <a:pPr lvl="1" eaLnBrk="1" hangingPunct="1"/>
            <a:r>
              <a:rPr lang="en-US" altLang="en-US">
                <a:ea typeface="ＭＳ Ｐゴシック" panose="020B0600070205080204" pitchFamily="34" charset="-128"/>
              </a:rPr>
              <a:t>With dates</a:t>
            </a:r>
          </a:p>
          <a:p>
            <a:pPr lvl="1" eaLnBrk="1" hangingPunct="1"/>
            <a:r>
              <a:rPr lang="en-US" altLang="en-US">
                <a:ea typeface="ＭＳ Ｐゴシック" panose="020B0600070205080204" pitchFamily="34" charset="-128"/>
              </a:rPr>
              <a:t>With assigned resources (people)</a:t>
            </a:r>
          </a:p>
          <a:p>
            <a:pPr lvl="1" eaLnBrk="1" hangingPunct="1"/>
            <a:r>
              <a:rPr lang="en-US" altLang="en-US">
                <a:ea typeface="ＭＳ Ｐゴシック" panose="020B0600070205080204" pitchFamily="34" charset="-128"/>
              </a:rPr>
              <a:t>With durations </a:t>
            </a:r>
          </a:p>
          <a:p>
            <a:pPr lvl="1" eaLnBrk="1" hangingPunct="1"/>
            <a:r>
              <a:rPr lang="en-US" altLang="en-US">
                <a:ea typeface="ＭＳ Ｐゴシック" panose="020B0600070205080204" pitchFamily="34" charset="-128"/>
              </a:rPr>
              <a:t>With predecessors and successors</a:t>
            </a:r>
          </a:p>
          <a:p>
            <a:pPr eaLnBrk="1" hangingPunct="1"/>
            <a:r>
              <a:rPr lang="en-US" altLang="en-US">
                <a:ea typeface="ＭＳ Ｐゴシック" panose="020B0600070205080204" pitchFamily="34" charset="-128"/>
              </a:rPr>
              <a:t>How do you get buy-in from the team for a schedule?</a:t>
            </a:r>
          </a:p>
          <a:p>
            <a:pPr lvl="1" eaLnBrk="1" hangingPunct="1"/>
            <a:r>
              <a:rPr lang="en-US" altLang="en-US">
                <a:ea typeface="ＭＳ Ｐゴシック" panose="020B0600070205080204" pitchFamily="34" charset="-128"/>
              </a:rPr>
              <a:t>History</a:t>
            </a:r>
          </a:p>
          <a:p>
            <a:pPr lvl="1" eaLnBrk="1" hangingPunct="1"/>
            <a:r>
              <a:rPr lang="en-US" altLang="en-US">
                <a:ea typeface="ＭＳ Ｐゴシック" panose="020B0600070205080204" pitchFamily="34" charset="-128"/>
              </a:rPr>
              <a:t>Increments </a:t>
            </a:r>
          </a:p>
        </p:txBody>
      </p:sp>
      <p:sp>
        <p:nvSpPr>
          <p:cNvPr id="17413" name="Footer Placeholder 5">
            <a:extLst>
              <a:ext uri="{FF2B5EF4-FFF2-40B4-BE49-F238E27FC236}">
                <a16:creationId xmlns:a16="http://schemas.microsoft.com/office/drawing/2014/main" id="{CE0446B8-A33B-4D1D-AB81-E4C54B06CC1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Schedule Terms</a:t>
            </a:r>
          </a:p>
        </p:txBody>
      </p:sp>
      <p:sp>
        <p:nvSpPr>
          <p:cNvPr id="17414" name="progressShape">
            <a:extLst>
              <a:ext uri="{FF2B5EF4-FFF2-40B4-BE49-F238E27FC236}">
                <a16:creationId xmlns:a16="http://schemas.microsoft.com/office/drawing/2014/main" id="{FF60683A-55F7-4F77-90A3-349759BF84E0}"/>
              </a:ext>
            </a:extLst>
          </p:cNvPr>
          <p:cNvSpPr>
            <a:spLocks noChangeArrowheads="1"/>
          </p:cNvSpPr>
          <p:nvPr/>
        </p:nvSpPr>
        <p:spPr bwMode="auto">
          <a:xfrm>
            <a:off x="6604000" y="6667500"/>
            <a:ext cx="89376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7415" name="progressShape2">
            <a:extLst>
              <a:ext uri="{FF2B5EF4-FFF2-40B4-BE49-F238E27FC236}">
                <a16:creationId xmlns:a16="http://schemas.microsoft.com/office/drawing/2014/main" id="{BE86D878-E1C1-4FF1-AD07-E8853D2C993E}"/>
              </a:ext>
            </a:extLst>
          </p:cNvPr>
          <p:cNvSpPr>
            <a:spLocks noChangeArrowheads="1"/>
          </p:cNvSpPr>
          <p:nvPr/>
        </p:nvSpPr>
        <p:spPr bwMode="auto">
          <a:xfrm>
            <a:off x="7497763" y="6667500"/>
            <a:ext cx="164623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1D3A3F5-D792-40FD-BBB7-50412538B9A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Schedule Terms</a:t>
            </a:r>
          </a:p>
        </p:txBody>
      </p:sp>
      <p:sp>
        <p:nvSpPr>
          <p:cNvPr id="18435" name="Rectangle 3">
            <a:extLst>
              <a:ext uri="{FF2B5EF4-FFF2-40B4-BE49-F238E27FC236}">
                <a16:creationId xmlns:a16="http://schemas.microsoft.com/office/drawing/2014/main" id="{BA5879D5-56D0-440E-B0A3-4F746B615AAB}"/>
              </a:ext>
            </a:extLst>
          </p:cNvPr>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Critical path</a:t>
            </a:r>
          </a:p>
          <a:p>
            <a:pPr lvl="1" eaLnBrk="1" hangingPunct="1"/>
            <a:r>
              <a:rPr lang="en-US" altLang="en-US" sz="2400">
                <a:ea typeface="ＭＳ Ｐゴシック" panose="020B0600070205080204" pitchFamily="34" charset="-128"/>
              </a:rPr>
              <a:t>Sequence of tasks that form the longest path to completion of the project. Any delay on any of these will make the overall completion date move.</a:t>
            </a:r>
          </a:p>
          <a:p>
            <a:pPr eaLnBrk="1" hangingPunct="1"/>
            <a:r>
              <a:rPr lang="en-US" altLang="en-US" sz="2800">
                <a:ea typeface="ＭＳ Ｐゴシック" panose="020B0600070205080204" pitchFamily="34" charset="-128"/>
              </a:rPr>
              <a:t>Slack</a:t>
            </a:r>
          </a:p>
          <a:p>
            <a:pPr lvl="1" eaLnBrk="1" hangingPunct="1"/>
            <a:r>
              <a:rPr lang="en-US" altLang="en-US" sz="2400">
                <a:ea typeface="ＭＳ Ｐゴシック" panose="020B0600070205080204" pitchFamily="34" charset="-128"/>
              </a:rPr>
              <a:t>Amount of time a task can be delayed without affecting the overall completion date.</a:t>
            </a:r>
          </a:p>
          <a:p>
            <a:pPr lvl="2" eaLnBrk="1" hangingPunct="1"/>
            <a:r>
              <a:rPr lang="en-US" altLang="en-US" sz="2000">
                <a:ea typeface="ＭＳ Ｐゴシック" panose="020B0600070205080204" pitchFamily="34" charset="-128"/>
              </a:rPr>
              <a:t>Start slack - amount before task needs to start</a:t>
            </a:r>
          </a:p>
          <a:p>
            <a:pPr lvl="2" eaLnBrk="1" hangingPunct="1"/>
            <a:r>
              <a:rPr lang="en-US" altLang="en-US" sz="2000">
                <a:ea typeface="ＭＳ Ｐゴシック" panose="020B0600070205080204" pitchFamily="34" charset="-128"/>
              </a:rPr>
              <a:t>Finish slack - amount before task needs to finish</a:t>
            </a:r>
          </a:p>
          <a:p>
            <a:pPr eaLnBrk="1" hangingPunct="1"/>
            <a:r>
              <a:rPr lang="en-US" altLang="en-US" sz="2800">
                <a:ea typeface="ＭＳ Ｐゴシック" panose="020B0600070205080204" pitchFamily="34" charset="-128"/>
              </a:rPr>
              <a:t>Milestone - An import date in the schedule</a:t>
            </a:r>
          </a:p>
          <a:p>
            <a:pPr eaLnBrk="1" hangingPunct="1"/>
            <a:r>
              <a:rPr lang="en-US" altLang="en-US" sz="2800">
                <a:ea typeface="ＭＳ Ｐゴシック" panose="020B0600070205080204" pitchFamily="34" charset="-128"/>
              </a:rPr>
              <a:t>Dependencies - relationship between tasks</a:t>
            </a:r>
          </a:p>
          <a:p>
            <a:pPr eaLnBrk="1" hangingPunct="1">
              <a:buFont typeface="Wingdings" panose="05000000000000000000" pitchFamily="2" charset="2"/>
              <a:buNone/>
            </a:pPr>
            <a:endParaRPr lang="en-US" altLang="en-US" sz="2800">
              <a:ea typeface="ＭＳ Ｐゴシック" panose="020B0600070205080204" pitchFamily="34" charset="-128"/>
            </a:endParaRPr>
          </a:p>
        </p:txBody>
      </p:sp>
      <p:sp>
        <p:nvSpPr>
          <p:cNvPr id="18436" name="Footer Placeholder 5">
            <a:extLst>
              <a:ext uri="{FF2B5EF4-FFF2-40B4-BE49-F238E27FC236}">
                <a16:creationId xmlns:a16="http://schemas.microsoft.com/office/drawing/2014/main" id="{71CD879E-8CC3-4D03-A88C-599E01FB78D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Schedule Dependencies</a:t>
            </a:r>
          </a:p>
        </p:txBody>
      </p:sp>
      <p:sp>
        <p:nvSpPr>
          <p:cNvPr id="18437" name="progressShape">
            <a:extLst>
              <a:ext uri="{FF2B5EF4-FFF2-40B4-BE49-F238E27FC236}">
                <a16:creationId xmlns:a16="http://schemas.microsoft.com/office/drawing/2014/main" id="{E579BACE-1B31-4919-9A8C-F900154E839B}"/>
              </a:ext>
            </a:extLst>
          </p:cNvPr>
          <p:cNvSpPr>
            <a:spLocks noChangeArrowheads="1"/>
          </p:cNvSpPr>
          <p:nvPr/>
        </p:nvSpPr>
        <p:spPr bwMode="auto">
          <a:xfrm>
            <a:off x="6604000" y="6667500"/>
            <a:ext cx="94138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38" name="progressShape2">
            <a:extLst>
              <a:ext uri="{FF2B5EF4-FFF2-40B4-BE49-F238E27FC236}">
                <a16:creationId xmlns:a16="http://schemas.microsoft.com/office/drawing/2014/main" id="{BE982059-72E5-40B0-ACDD-A13A85B78D20}"/>
              </a:ext>
            </a:extLst>
          </p:cNvPr>
          <p:cNvSpPr>
            <a:spLocks noChangeArrowheads="1"/>
          </p:cNvSpPr>
          <p:nvPr/>
        </p:nvSpPr>
        <p:spPr bwMode="auto">
          <a:xfrm>
            <a:off x="7545388" y="6667500"/>
            <a:ext cx="159861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8C35D32-857D-4D9B-9B3A-F2CEB813AA9B}"/>
              </a:ext>
            </a:extLst>
          </p:cNvPr>
          <p:cNvSpPr>
            <a:spLocks noGrp="1" noChangeArrowheads="1"/>
          </p:cNvSpPr>
          <p:nvPr>
            <p:ph type="title"/>
          </p:nvPr>
        </p:nvSpPr>
        <p:spPr>
          <a:xfrm>
            <a:off x="871538" y="0"/>
            <a:ext cx="8162925" cy="1090613"/>
          </a:xfrm>
        </p:spPr>
        <p:txBody>
          <a:bodyPr/>
          <a:lstStyle/>
          <a:p>
            <a:pPr eaLnBrk="1" hangingPunct="1"/>
            <a:r>
              <a:rPr lang="en-US" altLang="en-US">
                <a:ea typeface="ＭＳ Ｐゴシック" panose="020B0600070205080204" pitchFamily="34" charset="-128"/>
              </a:rPr>
              <a:t>Schedule Dependencies</a:t>
            </a:r>
          </a:p>
        </p:txBody>
      </p:sp>
      <p:sp>
        <p:nvSpPr>
          <p:cNvPr id="19459" name="Rectangle 3">
            <a:extLst>
              <a:ext uri="{FF2B5EF4-FFF2-40B4-BE49-F238E27FC236}">
                <a16:creationId xmlns:a16="http://schemas.microsoft.com/office/drawing/2014/main" id="{CFC0CF53-005A-477D-A061-F09210B0A39F}"/>
              </a:ext>
            </a:extLst>
          </p:cNvPr>
          <p:cNvSpPr>
            <a:spLocks noGrp="1" noChangeArrowheads="1"/>
          </p:cNvSpPr>
          <p:nvPr>
            <p:ph type="body" idx="1"/>
          </p:nvPr>
        </p:nvSpPr>
        <p:spPr>
          <a:xfrm>
            <a:off x="228600" y="1066800"/>
            <a:ext cx="8870950" cy="5562600"/>
          </a:xfrm>
          <a:solidFill>
            <a:schemeClr val="bg1"/>
          </a:solidFill>
        </p:spPr>
        <p:txBody>
          <a:bodyPr/>
          <a:lstStyle/>
          <a:p>
            <a:pPr eaLnBrk="1" hangingPunct="1">
              <a:lnSpc>
                <a:spcPct val="90000"/>
              </a:lnSpc>
            </a:pPr>
            <a:r>
              <a:rPr lang="en-US" altLang="en-US" sz="2800" b="1">
                <a:ea typeface="ＭＳ Ｐゴシック" panose="020B0600070205080204" pitchFamily="34" charset="-128"/>
              </a:rPr>
              <a:t>FS - Finish to start (most common)</a:t>
            </a:r>
          </a:p>
          <a:p>
            <a:pPr lvl="1" eaLnBrk="1" hangingPunct="1">
              <a:lnSpc>
                <a:spcPct val="90000"/>
              </a:lnSpc>
            </a:pPr>
            <a:r>
              <a:rPr lang="en-US" altLang="en-US" sz="2400" b="1">
                <a:ea typeface="ＭＳ Ｐゴシック" panose="020B0600070205080204" pitchFamily="34" charset="-128"/>
              </a:rPr>
              <a:t>A FS B. B doesn’t start until A is finished</a:t>
            </a:r>
          </a:p>
          <a:p>
            <a:pPr lvl="1" eaLnBrk="1" hangingPunct="1">
              <a:lnSpc>
                <a:spcPct val="90000"/>
              </a:lnSpc>
            </a:pPr>
            <a:r>
              <a:rPr lang="en-US" altLang="en-US" sz="2400" b="1">
                <a:ea typeface="ＭＳ Ｐゴシック" panose="020B0600070205080204" pitchFamily="34" charset="-128"/>
              </a:rPr>
              <a:t>Build wall FS Paint wall</a:t>
            </a:r>
          </a:p>
          <a:p>
            <a:pPr eaLnBrk="1" hangingPunct="1">
              <a:lnSpc>
                <a:spcPct val="90000"/>
              </a:lnSpc>
            </a:pPr>
            <a:r>
              <a:rPr lang="en-US" altLang="en-US" sz="2800">
                <a:ea typeface="ＭＳ Ｐゴシック" panose="020B0600070205080204" pitchFamily="34" charset="-128"/>
              </a:rPr>
              <a:t>FF - Finish to finish</a:t>
            </a:r>
          </a:p>
          <a:p>
            <a:pPr lvl="1" eaLnBrk="1" hangingPunct="1">
              <a:lnSpc>
                <a:spcPct val="90000"/>
              </a:lnSpc>
            </a:pPr>
            <a:r>
              <a:rPr lang="en-US" altLang="en-US" sz="2400">
                <a:ea typeface="ＭＳ Ｐゴシック" panose="020B0600070205080204" pitchFamily="34" charset="-128"/>
              </a:rPr>
              <a:t>A FF B. B doesn’t finish before A is finished </a:t>
            </a:r>
          </a:p>
          <a:p>
            <a:pPr lvl="1" eaLnBrk="1" hangingPunct="1">
              <a:lnSpc>
                <a:spcPct val="90000"/>
              </a:lnSpc>
            </a:pPr>
            <a:r>
              <a:rPr lang="en-US" altLang="en-US" sz="2400">
                <a:ea typeface="ＭＳ Ｐゴシック" panose="020B0600070205080204" pitchFamily="34" charset="-128"/>
              </a:rPr>
              <a:t>Write final chapter FF Complete Index</a:t>
            </a:r>
          </a:p>
          <a:p>
            <a:pPr eaLnBrk="1" hangingPunct="1">
              <a:lnSpc>
                <a:spcPct val="90000"/>
              </a:lnSpc>
            </a:pPr>
            <a:r>
              <a:rPr lang="en-US" altLang="en-US" sz="2800">
                <a:ea typeface="ＭＳ Ｐゴシック" panose="020B0600070205080204" pitchFamily="34" charset="-128"/>
              </a:rPr>
              <a:t>SS - Start to start</a:t>
            </a:r>
          </a:p>
          <a:p>
            <a:pPr lvl="1" eaLnBrk="1" hangingPunct="1">
              <a:lnSpc>
                <a:spcPct val="90000"/>
              </a:lnSpc>
            </a:pPr>
            <a:r>
              <a:rPr lang="en-US" altLang="en-US" sz="2400">
                <a:ea typeface="ＭＳ Ｐゴシック" panose="020B0600070205080204" pitchFamily="34" charset="-128"/>
              </a:rPr>
              <a:t>A SS B. B doesn’t start until A has started</a:t>
            </a:r>
          </a:p>
          <a:p>
            <a:pPr lvl="1" eaLnBrk="1" hangingPunct="1">
              <a:lnSpc>
                <a:spcPct val="90000"/>
              </a:lnSpc>
            </a:pPr>
            <a:r>
              <a:rPr lang="en-US" altLang="en-US" sz="2400">
                <a:ea typeface="ＭＳ Ｐゴシック" panose="020B0600070205080204" pitchFamily="34" charset="-128"/>
              </a:rPr>
              <a:t>Project funded SS project management activities begin</a:t>
            </a:r>
          </a:p>
          <a:p>
            <a:pPr eaLnBrk="1" hangingPunct="1">
              <a:lnSpc>
                <a:spcPct val="90000"/>
              </a:lnSpc>
            </a:pPr>
            <a:r>
              <a:rPr lang="en-US" altLang="en-US" sz="2800">
                <a:ea typeface="ＭＳ Ｐゴシック" panose="020B0600070205080204" pitchFamily="34" charset="-128"/>
              </a:rPr>
              <a:t>SF - Start to finish</a:t>
            </a:r>
          </a:p>
          <a:p>
            <a:pPr lvl="1" eaLnBrk="1" hangingPunct="1">
              <a:lnSpc>
                <a:spcPct val="90000"/>
              </a:lnSpc>
            </a:pPr>
            <a:r>
              <a:rPr lang="en-US" altLang="en-US" sz="2400">
                <a:ea typeface="ＭＳ Ｐゴシック" panose="020B0600070205080204" pitchFamily="34" charset="-128"/>
              </a:rPr>
              <a:t>A SF B. B doesn’t finish before A has started</a:t>
            </a:r>
          </a:p>
          <a:p>
            <a:pPr lvl="1" eaLnBrk="1" hangingPunct="1">
              <a:lnSpc>
                <a:spcPct val="90000"/>
              </a:lnSpc>
            </a:pPr>
            <a:r>
              <a:rPr lang="en-US" altLang="en-US" sz="2400">
                <a:ea typeface="ＭＳ Ｐゴシック" panose="020B0600070205080204" pitchFamily="34" charset="-128"/>
              </a:rPr>
              <a:t>Once A starts, B is allowed to finish</a:t>
            </a:r>
          </a:p>
          <a:p>
            <a:pPr lvl="1" eaLnBrk="1" hangingPunct="1">
              <a:lnSpc>
                <a:spcPct val="90000"/>
              </a:lnSpc>
            </a:pPr>
            <a:r>
              <a:rPr lang="en-US" altLang="en-US" sz="2400">
                <a:ea typeface="ＭＳ Ｐゴシック" panose="020B0600070205080204" pitchFamily="34" charset="-128"/>
              </a:rPr>
              <a:t>B=Baby sit a child, A=parent comes home</a:t>
            </a:r>
          </a:p>
        </p:txBody>
      </p:sp>
      <p:sp>
        <p:nvSpPr>
          <p:cNvPr id="19460" name="Footer Placeholder 5">
            <a:extLst>
              <a:ext uri="{FF2B5EF4-FFF2-40B4-BE49-F238E27FC236}">
                <a16:creationId xmlns:a16="http://schemas.microsoft.com/office/drawing/2014/main" id="{6BFEA77B-6DBF-4706-8551-B84B42DD018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Resource Leveling</a:t>
            </a:r>
          </a:p>
        </p:txBody>
      </p:sp>
      <p:sp>
        <p:nvSpPr>
          <p:cNvPr id="19461" name="progressShape">
            <a:extLst>
              <a:ext uri="{FF2B5EF4-FFF2-40B4-BE49-F238E27FC236}">
                <a16:creationId xmlns:a16="http://schemas.microsoft.com/office/drawing/2014/main" id="{1D347489-9C11-4447-9216-4D29D4FF3911}"/>
              </a:ext>
            </a:extLst>
          </p:cNvPr>
          <p:cNvSpPr>
            <a:spLocks noChangeArrowheads="1"/>
          </p:cNvSpPr>
          <p:nvPr/>
        </p:nvSpPr>
        <p:spPr bwMode="auto">
          <a:xfrm>
            <a:off x="6604000" y="6667500"/>
            <a:ext cx="98742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9462" name="progressShape2">
            <a:extLst>
              <a:ext uri="{FF2B5EF4-FFF2-40B4-BE49-F238E27FC236}">
                <a16:creationId xmlns:a16="http://schemas.microsoft.com/office/drawing/2014/main" id="{6FE7724B-C229-447B-ABDA-23B9030E4FEC}"/>
              </a:ext>
            </a:extLst>
          </p:cNvPr>
          <p:cNvSpPr>
            <a:spLocks noChangeArrowheads="1"/>
          </p:cNvSpPr>
          <p:nvPr/>
        </p:nvSpPr>
        <p:spPr bwMode="auto">
          <a:xfrm>
            <a:off x="7591425" y="6667500"/>
            <a:ext cx="155257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642F67A-457D-4DA9-BD30-DC4AD4FD3F2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Resource Leveling</a:t>
            </a:r>
          </a:p>
        </p:txBody>
      </p:sp>
      <p:sp>
        <p:nvSpPr>
          <p:cNvPr id="20483" name="Rectangle 3">
            <a:extLst>
              <a:ext uri="{FF2B5EF4-FFF2-40B4-BE49-F238E27FC236}">
                <a16:creationId xmlns:a16="http://schemas.microsoft.com/office/drawing/2014/main" id="{3B2D8A33-ADC3-473C-BF71-ABAF2D0DBE0C}"/>
              </a:ext>
            </a:extLst>
          </p:cNvPr>
          <p:cNvSpPr>
            <a:spLocks noGrp="1" noChangeArrowheads="1"/>
          </p:cNvSpPr>
          <p:nvPr>
            <p:ph type="body" idx="1"/>
          </p:nvPr>
        </p:nvSpPr>
        <p:spPr>
          <a:xfrm>
            <a:off x="457200" y="1905000"/>
            <a:ext cx="8566150" cy="4191000"/>
          </a:xfrm>
        </p:spPr>
        <p:txBody>
          <a:bodyPr/>
          <a:lstStyle/>
          <a:p>
            <a:pPr eaLnBrk="1" hangingPunct="1"/>
            <a:r>
              <a:rPr lang="en-US" altLang="en-US" sz="2800">
                <a:ea typeface="ＭＳ Ｐゴシック" panose="020B0600070205080204" pitchFamily="34" charset="-128"/>
              </a:rPr>
              <a:t>A process to examine a project for an unbalanced use of people and to resolve over-allocations or conflicts</a:t>
            </a:r>
          </a:p>
          <a:p>
            <a:pPr eaLnBrk="1" hangingPunct="1"/>
            <a:r>
              <a:rPr lang="en-US" altLang="en-US" sz="2800">
                <a:ea typeface="ＭＳ Ｐゴシック" panose="020B0600070205080204" pitchFamily="34" charset="-128"/>
              </a:rPr>
              <a:t>Happens when multiple tasks are scheduled at the same time for the same person</a:t>
            </a:r>
          </a:p>
          <a:p>
            <a:pPr eaLnBrk="1" hangingPunct="1"/>
            <a:r>
              <a:rPr lang="en-US" altLang="en-US" sz="2800">
                <a:ea typeface="ＭＳ Ｐゴシック" panose="020B0600070205080204" pitchFamily="34" charset="-128"/>
              </a:rPr>
              <a:t>Solution:</a:t>
            </a:r>
          </a:p>
          <a:p>
            <a:pPr lvl="1" eaLnBrk="1" hangingPunct="1"/>
            <a:r>
              <a:rPr lang="en-US" altLang="en-US" sz="2400">
                <a:ea typeface="ＭＳ Ｐゴシック" panose="020B0600070205080204" pitchFamily="34" charset="-128"/>
              </a:rPr>
              <a:t>Make tasks sequential by introducing “fake” dependencies</a:t>
            </a:r>
          </a:p>
          <a:p>
            <a:pPr lvl="1" eaLnBrk="1" hangingPunct="1"/>
            <a:r>
              <a:rPr lang="en-US" altLang="en-US" sz="2400">
                <a:ea typeface="ＭＳ Ｐゴシック" panose="020B0600070205080204" pitchFamily="34" charset="-128"/>
              </a:rPr>
              <a:t>Split resource usage among tasks (50% on task 1, 50% on task 2)</a:t>
            </a:r>
            <a:endParaRPr lang="en-US" altLang="en-US" sz="2000">
              <a:ea typeface="ＭＳ Ｐゴシック" panose="020B0600070205080204" pitchFamily="34" charset="-128"/>
            </a:endParaRPr>
          </a:p>
          <a:p>
            <a:pPr eaLnBrk="1" hangingPunct="1">
              <a:buFont typeface="Wingdings" panose="05000000000000000000" pitchFamily="2" charset="2"/>
              <a:buNone/>
            </a:pPr>
            <a:endParaRPr lang="en-US" altLang="en-US">
              <a:ea typeface="ＭＳ Ｐゴシック" panose="020B0600070205080204" pitchFamily="34" charset="-128"/>
            </a:endParaRPr>
          </a:p>
        </p:txBody>
      </p:sp>
      <p:sp>
        <p:nvSpPr>
          <p:cNvPr id="20484" name="Footer Placeholder 5">
            <a:extLst>
              <a:ext uri="{FF2B5EF4-FFF2-40B4-BE49-F238E27FC236}">
                <a16:creationId xmlns:a16="http://schemas.microsoft.com/office/drawing/2014/main" id="{47D6AC0C-77E5-463F-956D-03037FCF697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Auto Resource Leveling</a:t>
            </a:r>
          </a:p>
        </p:txBody>
      </p:sp>
      <p:sp>
        <p:nvSpPr>
          <p:cNvPr id="20485" name="progressShape">
            <a:extLst>
              <a:ext uri="{FF2B5EF4-FFF2-40B4-BE49-F238E27FC236}">
                <a16:creationId xmlns:a16="http://schemas.microsoft.com/office/drawing/2014/main" id="{3B067718-C235-42BD-9D00-59CE87A0CA05}"/>
              </a:ext>
            </a:extLst>
          </p:cNvPr>
          <p:cNvSpPr>
            <a:spLocks noChangeArrowheads="1"/>
          </p:cNvSpPr>
          <p:nvPr/>
        </p:nvSpPr>
        <p:spPr bwMode="auto">
          <a:xfrm>
            <a:off x="6604000" y="6667500"/>
            <a:ext cx="103505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0486" name="progressShape2">
            <a:extLst>
              <a:ext uri="{FF2B5EF4-FFF2-40B4-BE49-F238E27FC236}">
                <a16:creationId xmlns:a16="http://schemas.microsoft.com/office/drawing/2014/main" id="{AB50D4B6-8C35-4974-A9BB-A1959D83DA0D}"/>
              </a:ext>
            </a:extLst>
          </p:cNvPr>
          <p:cNvSpPr>
            <a:spLocks noChangeArrowheads="1"/>
          </p:cNvSpPr>
          <p:nvPr/>
        </p:nvSpPr>
        <p:spPr bwMode="auto">
          <a:xfrm>
            <a:off x="7639050" y="6667500"/>
            <a:ext cx="150495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20487" name="Picture 8">
            <a:extLst>
              <a:ext uri="{FF2B5EF4-FFF2-40B4-BE49-F238E27FC236}">
                <a16:creationId xmlns:a16="http://schemas.microsoft.com/office/drawing/2014/main" id="{636212B1-7317-4AA8-A9CD-414EF964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1524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80B2AE1-5D8B-42CD-A1C9-D4A56A2538F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Auto Resource Leveling</a:t>
            </a:r>
          </a:p>
        </p:txBody>
      </p:sp>
      <p:sp>
        <p:nvSpPr>
          <p:cNvPr id="21507" name="Rectangle 3">
            <a:extLst>
              <a:ext uri="{FF2B5EF4-FFF2-40B4-BE49-F238E27FC236}">
                <a16:creationId xmlns:a16="http://schemas.microsoft.com/office/drawing/2014/main" id="{F9189302-A794-4C83-B8F5-3CD51691B105}"/>
              </a:ext>
            </a:extLst>
          </p:cNvPr>
          <p:cNvSpPr>
            <a:spLocks noGrp="1" noChangeArrowheads="1"/>
          </p:cNvSpPr>
          <p:nvPr>
            <p:ph type="body" idx="1"/>
          </p:nvPr>
        </p:nvSpPr>
        <p:spPr>
          <a:xfrm>
            <a:off x="457200" y="1905000"/>
            <a:ext cx="8566150" cy="4191000"/>
          </a:xfrm>
        </p:spPr>
        <p:txBody>
          <a:bodyPr/>
          <a:lstStyle/>
          <a:p>
            <a:pPr eaLnBrk="1" hangingPunct="1"/>
            <a:r>
              <a:rPr lang="en-US" altLang="en-US">
                <a:ea typeface="ＭＳ Ｐゴシック" panose="020B0600070205080204" pitchFamily="34" charset="-128"/>
              </a:rPr>
              <a:t>Some tools (not Open Project) provide auto resource leveling</a:t>
            </a:r>
          </a:p>
          <a:p>
            <a:pPr eaLnBrk="1" hangingPunct="1"/>
            <a:r>
              <a:rPr lang="en-US" altLang="en-US">
                <a:ea typeface="ＭＳ Ｐゴシック" panose="020B0600070205080204" pitchFamily="34" charset="-128"/>
              </a:rPr>
              <a:t>Tool automatically ensures no person works over 100% of the time (automatically makes tasks sequential)</a:t>
            </a:r>
          </a:p>
          <a:p>
            <a:pPr eaLnBrk="1" hangingPunct="1"/>
            <a:r>
              <a:rPr lang="en-US" altLang="en-US">
                <a:ea typeface="ＭＳ Ｐゴシック" panose="020B0600070205080204" pitchFamily="34" charset="-128"/>
              </a:rPr>
              <a:t>Advantageous because this does not introduce “fake” dependencies</a:t>
            </a:r>
          </a:p>
        </p:txBody>
      </p:sp>
      <p:sp>
        <p:nvSpPr>
          <p:cNvPr id="21508" name="Footer Placeholder 5">
            <a:extLst>
              <a:ext uri="{FF2B5EF4-FFF2-40B4-BE49-F238E27FC236}">
                <a16:creationId xmlns:a16="http://schemas.microsoft.com/office/drawing/2014/main" id="{B145D1AE-9DC4-4945-98E8-12F968AB165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Gantt Chart</a:t>
            </a:r>
          </a:p>
        </p:txBody>
      </p:sp>
      <p:sp>
        <p:nvSpPr>
          <p:cNvPr id="21509" name="progressShape">
            <a:extLst>
              <a:ext uri="{FF2B5EF4-FFF2-40B4-BE49-F238E27FC236}">
                <a16:creationId xmlns:a16="http://schemas.microsoft.com/office/drawing/2014/main" id="{B49A9980-5CA5-4227-B0A8-C4227669589A}"/>
              </a:ext>
            </a:extLst>
          </p:cNvPr>
          <p:cNvSpPr>
            <a:spLocks noChangeArrowheads="1"/>
          </p:cNvSpPr>
          <p:nvPr/>
        </p:nvSpPr>
        <p:spPr bwMode="auto">
          <a:xfrm>
            <a:off x="6604000" y="6667500"/>
            <a:ext cx="103505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1510" name="progressShape2">
            <a:extLst>
              <a:ext uri="{FF2B5EF4-FFF2-40B4-BE49-F238E27FC236}">
                <a16:creationId xmlns:a16="http://schemas.microsoft.com/office/drawing/2014/main" id="{75C432DE-9FBC-4334-AE57-5C931C031CD5}"/>
              </a:ext>
            </a:extLst>
          </p:cNvPr>
          <p:cNvSpPr>
            <a:spLocks noChangeArrowheads="1"/>
          </p:cNvSpPr>
          <p:nvPr/>
        </p:nvSpPr>
        <p:spPr bwMode="auto">
          <a:xfrm>
            <a:off x="7639050" y="6667500"/>
            <a:ext cx="150495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2416998-6CC0-437B-BF69-6CCCDA8F5A35}"/>
              </a:ext>
            </a:extLst>
          </p:cNvPr>
          <p:cNvSpPr>
            <a:spLocks noGrp="1"/>
          </p:cNvSpPr>
          <p:nvPr>
            <p:ph type="title"/>
          </p:nvPr>
        </p:nvSpPr>
        <p:spPr/>
        <p:txBody>
          <a:bodyPr/>
          <a:lstStyle/>
          <a:p>
            <a:r>
              <a:rPr lang="en-US" altLang="en-US">
                <a:ea typeface="ＭＳ Ｐゴシック" panose="020B0600070205080204" pitchFamily="34" charset="-128"/>
              </a:rPr>
              <a:t>Why care about project management?</a:t>
            </a:r>
          </a:p>
        </p:txBody>
      </p:sp>
      <p:sp>
        <p:nvSpPr>
          <p:cNvPr id="4099" name="Content Placeholder 2">
            <a:extLst>
              <a:ext uri="{FF2B5EF4-FFF2-40B4-BE49-F238E27FC236}">
                <a16:creationId xmlns:a16="http://schemas.microsoft.com/office/drawing/2014/main" id="{96245D23-DFD5-4292-90CA-61CD7E8D23AD}"/>
              </a:ext>
            </a:extLst>
          </p:cNvPr>
          <p:cNvSpPr>
            <a:spLocks noGrp="1"/>
          </p:cNvSpPr>
          <p:nvPr>
            <p:ph idx="1"/>
          </p:nvPr>
        </p:nvSpPr>
        <p:spPr/>
        <p:txBody>
          <a:bodyPr/>
          <a:lstStyle/>
          <a:p>
            <a:pPr marL="342900" lvl="1" indent="-342900">
              <a:buSzPct val="75000"/>
            </a:pPr>
            <a:r>
              <a:rPr lang="en-US" altLang="en-US" sz="2400">
                <a:ea typeface="ＭＳ Ｐゴシック" panose="020B0600070205080204" pitchFamily="34" charset="-128"/>
              </a:rPr>
              <a:t>10% of projects successful between 1998 and 2004</a:t>
            </a:r>
          </a:p>
          <a:p>
            <a:endParaRPr lang="en-US" altLang="en-US">
              <a:ea typeface="ＭＳ Ｐゴシック" panose="020B0600070205080204" pitchFamily="34" charset="-128"/>
            </a:endParaRPr>
          </a:p>
        </p:txBody>
      </p:sp>
      <p:sp>
        <p:nvSpPr>
          <p:cNvPr id="4100" name="Footer Placeholder 3">
            <a:extLst>
              <a:ext uri="{FF2B5EF4-FFF2-40B4-BE49-F238E27FC236}">
                <a16:creationId xmlns:a16="http://schemas.microsoft.com/office/drawing/2014/main" id="{24D94938-98CD-4F6D-830D-9485734FD59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526826E-809C-48DB-9AB1-C678D40DA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Gantt Chart</a:t>
            </a:r>
          </a:p>
        </p:txBody>
      </p:sp>
      <p:pic>
        <p:nvPicPr>
          <p:cNvPr id="22531" name="Picture 5" descr="OpenProj_big">
            <a:extLst>
              <a:ext uri="{FF2B5EF4-FFF2-40B4-BE49-F238E27FC236}">
                <a16:creationId xmlns:a16="http://schemas.microsoft.com/office/drawing/2014/main" id="{457BA502-4A75-49C0-A883-92EFDB6A4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86" t="12378" b="12379"/>
          <a:stretch>
            <a:fillRect/>
          </a:stretch>
        </p:blipFill>
        <p:spPr bwMode="auto">
          <a:xfrm>
            <a:off x="152400" y="1676400"/>
            <a:ext cx="87058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Footer Placeholder 5">
            <a:extLst>
              <a:ext uri="{FF2B5EF4-FFF2-40B4-BE49-F238E27FC236}">
                <a16:creationId xmlns:a16="http://schemas.microsoft.com/office/drawing/2014/main" id="{C738190A-0FCC-4192-ACFC-FAD7EE5EA6F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Finding Critical Path</a:t>
            </a:r>
          </a:p>
        </p:txBody>
      </p:sp>
      <p:sp>
        <p:nvSpPr>
          <p:cNvPr id="22533" name="progressShape">
            <a:extLst>
              <a:ext uri="{FF2B5EF4-FFF2-40B4-BE49-F238E27FC236}">
                <a16:creationId xmlns:a16="http://schemas.microsoft.com/office/drawing/2014/main" id="{2A82071E-598B-45B4-AE5B-97C5FE4A8757}"/>
              </a:ext>
            </a:extLst>
          </p:cNvPr>
          <p:cNvSpPr>
            <a:spLocks noChangeArrowheads="1"/>
          </p:cNvSpPr>
          <p:nvPr/>
        </p:nvSpPr>
        <p:spPr bwMode="auto">
          <a:xfrm>
            <a:off x="6604000" y="6667500"/>
            <a:ext cx="108108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34" name="progressShape2">
            <a:extLst>
              <a:ext uri="{FF2B5EF4-FFF2-40B4-BE49-F238E27FC236}">
                <a16:creationId xmlns:a16="http://schemas.microsoft.com/office/drawing/2014/main" id="{EDB9A458-C54E-42A7-BED7-DC15194617BB}"/>
              </a:ext>
            </a:extLst>
          </p:cNvPr>
          <p:cNvSpPr>
            <a:spLocks noChangeArrowheads="1"/>
          </p:cNvSpPr>
          <p:nvPr/>
        </p:nvSpPr>
        <p:spPr bwMode="auto">
          <a:xfrm>
            <a:off x="7685088" y="6667500"/>
            <a:ext cx="145891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8636CC8-15CF-4A3E-BBEE-F820A08055B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Finding Critical Path</a:t>
            </a:r>
          </a:p>
        </p:txBody>
      </p:sp>
      <p:sp>
        <p:nvSpPr>
          <p:cNvPr id="23555" name="Rectangle 3">
            <a:extLst>
              <a:ext uri="{FF2B5EF4-FFF2-40B4-BE49-F238E27FC236}">
                <a16:creationId xmlns:a16="http://schemas.microsoft.com/office/drawing/2014/main" id="{578DB771-840D-4720-9ED6-A826974754E3}"/>
              </a:ext>
            </a:extLst>
          </p:cNvPr>
          <p:cNvSpPr>
            <a:spLocks noGrp="1" noChangeArrowheads="1"/>
          </p:cNvSpPr>
          <p:nvPr>
            <p:ph type="body" idx="1"/>
          </p:nvPr>
        </p:nvSpPr>
        <p:spPr>
          <a:xfrm>
            <a:off x="912813" y="1676400"/>
            <a:ext cx="8110537" cy="4191000"/>
          </a:xfrm>
        </p:spPr>
        <p:txBody>
          <a:bodyPr/>
          <a:lstStyle/>
          <a:p>
            <a:pPr eaLnBrk="1" hangingPunct="1"/>
            <a:r>
              <a:rPr lang="en-US" altLang="en-US">
                <a:ea typeface="ＭＳ Ｐゴシック" panose="020B0600070205080204" pitchFamily="34" charset="-128"/>
              </a:rPr>
              <a:t>Draw a network diagram of the activities</a:t>
            </a:r>
          </a:p>
          <a:p>
            <a:pPr eaLnBrk="1" hangingPunct="1"/>
            <a:r>
              <a:rPr lang="en-US" altLang="en-US">
                <a:ea typeface="ＭＳ Ｐゴシック" panose="020B0600070205080204" pitchFamily="34" charset="-128"/>
              </a:rPr>
              <a:t>Determine the Early Start (ES) of each node. Work from beginning node (ES=0) to final node</a:t>
            </a:r>
          </a:p>
          <a:p>
            <a:pPr eaLnBrk="1" hangingPunct="1"/>
            <a:r>
              <a:rPr lang="en-US" altLang="en-US">
                <a:ea typeface="ＭＳ Ｐゴシック" panose="020B0600070205080204" pitchFamily="34" charset="-128"/>
              </a:rPr>
              <a:t>ES -  earliest time the activity can start </a:t>
            </a:r>
          </a:p>
          <a:p>
            <a:pPr eaLnBrk="1" hangingPunct="1"/>
            <a:r>
              <a:rPr lang="en-US" altLang="en-US" sz="2400">
                <a:ea typeface="ＭＳ Ｐゴシック" panose="020B0600070205080204" pitchFamily="34" charset="-128"/>
              </a:rPr>
              <a:t>ES = Max(ESprevNode + DurationPrevNode)</a:t>
            </a:r>
          </a:p>
        </p:txBody>
      </p:sp>
      <p:sp>
        <p:nvSpPr>
          <p:cNvPr id="23556" name="Footer Placeholder 5">
            <a:extLst>
              <a:ext uri="{FF2B5EF4-FFF2-40B4-BE49-F238E27FC236}">
                <a16:creationId xmlns:a16="http://schemas.microsoft.com/office/drawing/2014/main" id="{16B614F8-353C-4695-ACF7-BCD85164485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Finding Critical Path</a:t>
            </a:r>
          </a:p>
        </p:txBody>
      </p:sp>
      <p:sp>
        <p:nvSpPr>
          <p:cNvPr id="23557" name="Oval 4">
            <a:extLst>
              <a:ext uri="{FF2B5EF4-FFF2-40B4-BE49-F238E27FC236}">
                <a16:creationId xmlns:a16="http://schemas.microsoft.com/office/drawing/2014/main" id="{921C8BA8-1FB4-4FBC-8CC5-AE1181F795A7}"/>
              </a:ext>
            </a:extLst>
          </p:cNvPr>
          <p:cNvSpPr>
            <a:spLocks noChangeArrowheads="1"/>
          </p:cNvSpPr>
          <p:nvPr/>
        </p:nvSpPr>
        <p:spPr bwMode="auto">
          <a:xfrm>
            <a:off x="1524000" y="52578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A</a:t>
            </a:r>
          </a:p>
        </p:txBody>
      </p:sp>
      <p:sp>
        <p:nvSpPr>
          <p:cNvPr id="23558" name="Oval 6">
            <a:extLst>
              <a:ext uri="{FF2B5EF4-FFF2-40B4-BE49-F238E27FC236}">
                <a16:creationId xmlns:a16="http://schemas.microsoft.com/office/drawing/2014/main" id="{B3C5AB10-7A84-4B2F-B623-C33C439B5282}"/>
              </a:ext>
            </a:extLst>
          </p:cNvPr>
          <p:cNvSpPr>
            <a:spLocks noChangeArrowheads="1"/>
          </p:cNvSpPr>
          <p:nvPr/>
        </p:nvSpPr>
        <p:spPr bwMode="auto">
          <a:xfrm>
            <a:off x="3429000" y="54864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C</a:t>
            </a:r>
          </a:p>
        </p:txBody>
      </p:sp>
      <p:sp>
        <p:nvSpPr>
          <p:cNvPr id="23559" name="Oval 7">
            <a:extLst>
              <a:ext uri="{FF2B5EF4-FFF2-40B4-BE49-F238E27FC236}">
                <a16:creationId xmlns:a16="http://schemas.microsoft.com/office/drawing/2014/main" id="{60C41939-08EB-4C31-AE2D-9E82B159808A}"/>
              </a:ext>
            </a:extLst>
          </p:cNvPr>
          <p:cNvSpPr>
            <a:spLocks noChangeArrowheads="1"/>
          </p:cNvSpPr>
          <p:nvPr/>
        </p:nvSpPr>
        <p:spPr bwMode="auto">
          <a:xfrm>
            <a:off x="1524000" y="60198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B</a:t>
            </a:r>
            <a:endParaRPr lang="en-US" altLang="en-US"/>
          </a:p>
        </p:txBody>
      </p:sp>
      <p:cxnSp>
        <p:nvCxnSpPr>
          <p:cNvPr id="23560" name="Straight Arrow Connector 9">
            <a:extLst>
              <a:ext uri="{FF2B5EF4-FFF2-40B4-BE49-F238E27FC236}">
                <a16:creationId xmlns:a16="http://schemas.microsoft.com/office/drawing/2014/main" id="{0D7551CB-3207-4E64-86A5-2DDFFD3DE147}"/>
              </a:ext>
            </a:extLst>
          </p:cNvPr>
          <p:cNvCxnSpPr>
            <a:cxnSpLocks noChangeShapeType="1"/>
            <a:stCxn id="23557" idx="6"/>
            <a:endCxn id="23558" idx="2"/>
          </p:cNvCxnSpPr>
          <p:nvPr/>
        </p:nvCxnSpPr>
        <p:spPr bwMode="auto">
          <a:xfrm>
            <a:off x="1905000" y="5448300"/>
            <a:ext cx="1524000" cy="228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1" name="Straight Arrow Connector 11">
            <a:extLst>
              <a:ext uri="{FF2B5EF4-FFF2-40B4-BE49-F238E27FC236}">
                <a16:creationId xmlns:a16="http://schemas.microsoft.com/office/drawing/2014/main" id="{788988BF-54F4-466B-822F-06EC56597BAC}"/>
              </a:ext>
            </a:extLst>
          </p:cNvPr>
          <p:cNvCxnSpPr>
            <a:cxnSpLocks noChangeShapeType="1"/>
            <a:stCxn id="23559" idx="6"/>
            <a:endCxn id="23558" idx="2"/>
          </p:cNvCxnSpPr>
          <p:nvPr/>
        </p:nvCxnSpPr>
        <p:spPr bwMode="auto">
          <a:xfrm flipV="1">
            <a:off x="1905000" y="5676900"/>
            <a:ext cx="1524000" cy="533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2" name="Straight Arrow Connector 14">
            <a:extLst>
              <a:ext uri="{FF2B5EF4-FFF2-40B4-BE49-F238E27FC236}">
                <a16:creationId xmlns:a16="http://schemas.microsoft.com/office/drawing/2014/main" id="{D947AA9B-167B-4E44-9557-0AF6138AFEF5}"/>
              </a:ext>
            </a:extLst>
          </p:cNvPr>
          <p:cNvCxnSpPr>
            <a:cxnSpLocks noChangeShapeType="1"/>
          </p:cNvCxnSpPr>
          <p:nvPr/>
        </p:nvCxnSpPr>
        <p:spPr bwMode="auto">
          <a:xfrm>
            <a:off x="0" y="5181600"/>
            <a:ext cx="1524000" cy="228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3" name="Straight Arrow Connector 15">
            <a:extLst>
              <a:ext uri="{FF2B5EF4-FFF2-40B4-BE49-F238E27FC236}">
                <a16:creationId xmlns:a16="http://schemas.microsoft.com/office/drawing/2014/main" id="{32380085-0C6F-499D-94F4-ABFF155F1DC3}"/>
              </a:ext>
            </a:extLst>
          </p:cNvPr>
          <p:cNvCxnSpPr>
            <a:cxnSpLocks noChangeShapeType="1"/>
          </p:cNvCxnSpPr>
          <p:nvPr/>
        </p:nvCxnSpPr>
        <p:spPr bwMode="auto">
          <a:xfrm>
            <a:off x="0" y="6172200"/>
            <a:ext cx="1524000" cy="76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3564" name="Rectangle 17">
            <a:extLst>
              <a:ext uri="{FF2B5EF4-FFF2-40B4-BE49-F238E27FC236}">
                <a16:creationId xmlns:a16="http://schemas.microsoft.com/office/drawing/2014/main" id="{F712FBAB-110B-4BA2-BCD2-C613AE919C1D}"/>
              </a:ext>
            </a:extLst>
          </p:cNvPr>
          <p:cNvSpPr>
            <a:spLocks noChangeArrowheads="1"/>
          </p:cNvSpPr>
          <p:nvPr/>
        </p:nvSpPr>
        <p:spPr bwMode="auto">
          <a:xfrm>
            <a:off x="1219200" y="5029200"/>
            <a:ext cx="7620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ES: 4</a:t>
            </a:r>
          </a:p>
        </p:txBody>
      </p:sp>
      <p:sp>
        <p:nvSpPr>
          <p:cNvPr id="23565" name="Rectangle 18">
            <a:extLst>
              <a:ext uri="{FF2B5EF4-FFF2-40B4-BE49-F238E27FC236}">
                <a16:creationId xmlns:a16="http://schemas.microsoft.com/office/drawing/2014/main" id="{34CDA746-327A-40EE-ACBF-C8BCF7ED5DBE}"/>
              </a:ext>
            </a:extLst>
          </p:cNvPr>
          <p:cNvSpPr>
            <a:spLocks noChangeArrowheads="1"/>
          </p:cNvSpPr>
          <p:nvPr/>
        </p:nvSpPr>
        <p:spPr bwMode="auto">
          <a:xfrm>
            <a:off x="1143000" y="5791200"/>
            <a:ext cx="7620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ES: 2</a:t>
            </a:r>
          </a:p>
        </p:txBody>
      </p:sp>
      <p:sp>
        <p:nvSpPr>
          <p:cNvPr id="23566" name="Rectangle 19">
            <a:extLst>
              <a:ext uri="{FF2B5EF4-FFF2-40B4-BE49-F238E27FC236}">
                <a16:creationId xmlns:a16="http://schemas.microsoft.com/office/drawing/2014/main" id="{0C337D52-90D1-4597-B526-7AD6E1EA70AB}"/>
              </a:ext>
            </a:extLst>
          </p:cNvPr>
          <p:cNvSpPr>
            <a:spLocks noChangeArrowheads="1"/>
          </p:cNvSpPr>
          <p:nvPr/>
        </p:nvSpPr>
        <p:spPr bwMode="auto">
          <a:xfrm rot="-979321">
            <a:off x="2312988" y="56134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a:t>
            </a:r>
          </a:p>
        </p:txBody>
      </p:sp>
      <p:sp>
        <p:nvSpPr>
          <p:cNvPr id="23567" name="Rectangle 20">
            <a:extLst>
              <a:ext uri="{FF2B5EF4-FFF2-40B4-BE49-F238E27FC236}">
                <a16:creationId xmlns:a16="http://schemas.microsoft.com/office/drawing/2014/main" id="{637762B7-283B-4D80-9B10-7036705B3005}"/>
              </a:ext>
            </a:extLst>
          </p:cNvPr>
          <p:cNvSpPr>
            <a:spLocks noChangeArrowheads="1"/>
          </p:cNvSpPr>
          <p:nvPr/>
        </p:nvSpPr>
        <p:spPr bwMode="auto">
          <a:xfrm rot="763802">
            <a:off x="2309813" y="526256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7</a:t>
            </a:r>
          </a:p>
        </p:txBody>
      </p:sp>
      <p:sp>
        <p:nvSpPr>
          <p:cNvPr id="23568" name="Rectangle 21">
            <a:extLst>
              <a:ext uri="{FF2B5EF4-FFF2-40B4-BE49-F238E27FC236}">
                <a16:creationId xmlns:a16="http://schemas.microsoft.com/office/drawing/2014/main" id="{4649A824-82E7-460E-AFDE-7A8D29827F72}"/>
              </a:ext>
            </a:extLst>
          </p:cNvPr>
          <p:cNvSpPr>
            <a:spLocks noChangeArrowheads="1"/>
          </p:cNvSpPr>
          <p:nvPr/>
        </p:nvSpPr>
        <p:spPr bwMode="auto">
          <a:xfrm>
            <a:off x="3276600" y="5181600"/>
            <a:ext cx="9144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ES: ??</a:t>
            </a:r>
          </a:p>
        </p:txBody>
      </p:sp>
      <p:sp>
        <p:nvSpPr>
          <p:cNvPr id="23569" name="progressShape">
            <a:extLst>
              <a:ext uri="{FF2B5EF4-FFF2-40B4-BE49-F238E27FC236}">
                <a16:creationId xmlns:a16="http://schemas.microsoft.com/office/drawing/2014/main" id="{46AD69AF-B8BC-46FF-BAFC-D6DF847A1E00}"/>
              </a:ext>
            </a:extLst>
          </p:cNvPr>
          <p:cNvSpPr>
            <a:spLocks noChangeArrowheads="1"/>
          </p:cNvSpPr>
          <p:nvPr/>
        </p:nvSpPr>
        <p:spPr bwMode="auto">
          <a:xfrm>
            <a:off x="6604000" y="6667500"/>
            <a:ext cx="112871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3570" name="progressShape2">
            <a:extLst>
              <a:ext uri="{FF2B5EF4-FFF2-40B4-BE49-F238E27FC236}">
                <a16:creationId xmlns:a16="http://schemas.microsoft.com/office/drawing/2014/main" id="{CEACEC99-EA9F-48AF-8CCD-A713AEC3019D}"/>
              </a:ext>
            </a:extLst>
          </p:cNvPr>
          <p:cNvSpPr>
            <a:spLocks noChangeArrowheads="1"/>
          </p:cNvSpPr>
          <p:nvPr/>
        </p:nvSpPr>
        <p:spPr bwMode="auto">
          <a:xfrm>
            <a:off x="7732713" y="6667500"/>
            <a:ext cx="141128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316F38E-FB2E-48CA-B1BA-CF9E1D6CBBD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Finding Critical Path</a:t>
            </a:r>
          </a:p>
        </p:txBody>
      </p:sp>
      <p:sp>
        <p:nvSpPr>
          <p:cNvPr id="24579" name="Rectangle 3">
            <a:extLst>
              <a:ext uri="{FF2B5EF4-FFF2-40B4-BE49-F238E27FC236}">
                <a16:creationId xmlns:a16="http://schemas.microsoft.com/office/drawing/2014/main" id="{9519EC41-E39C-47F0-BEE7-433882137CF1}"/>
              </a:ext>
            </a:extLst>
          </p:cNvPr>
          <p:cNvSpPr>
            <a:spLocks noGrp="1" noChangeArrowheads="1"/>
          </p:cNvSpPr>
          <p:nvPr>
            <p:ph type="body" idx="1"/>
          </p:nvPr>
        </p:nvSpPr>
        <p:spPr>
          <a:xfrm>
            <a:off x="685800" y="1752600"/>
            <a:ext cx="8110538" cy="4191000"/>
          </a:xfrm>
        </p:spPr>
        <p:txBody>
          <a:bodyPr/>
          <a:lstStyle/>
          <a:p>
            <a:pPr eaLnBrk="1" hangingPunct="1"/>
            <a:r>
              <a:rPr lang="en-US" altLang="en-US">
                <a:ea typeface="ＭＳ Ｐゴシック" panose="020B0600070205080204" pitchFamily="34" charset="-128"/>
              </a:rPr>
              <a:t>Determine the Late Start (LS) of each node. Work from the final node to the beginning node. </a:t>
            </a:r>
          </a:p>
          <a:p>
            <a:pPr lvl="1" eaLnBrk="1" hangingPunct="1"/>
            <a:r>
              <a:rPr lang="en-US" altLang="en-US">
                <a:ea typeface="ＭＳ Ｐゴシック" panose="020B0600070205080204" pitchFamily="34" charset="-128"/>
              </a:rPr>
              <a:t>The latest time the activity can start without changing the end date of the project</a:t>
            </a:r>
          </a:p>
          <a:p>
            <a:pPr lvl="1" eaLnBrk="1" hangingPunct="1"/>
            <a:r>
              <a:rPr lang="en-US" altLang="en-US">
                <a:ea typeface="ＭＳ Ｐゴシック" panose="020B0600070205080204" pitchFamily="34" charset="-128"/>
              </a:rPr>
              <a:t>LS = MIN(LSnext - DurationNode)</a:t>
            </a:r>
          </a:p>
          <a:p>
            <a:pPr lvl="1" eaLnBrk="1" hangingPunct="1"/>
            <a:r>
              <a:rPr lang="en-US" altLang="en-US">
                <a:ea typeface="ＭＳ Ｐゴシック" panose="020B0600070205080204" pitchFamily="34" charset="-128"/>
              </a:rPr>
              <a:t>For the last node LS = ES</a:t>
            </a:r>
          </a:p>
          <a:p>
            <a:pPr lvl="1" eaLnBrk="1" hangingPunct="1"/>
            <a:endParaRPr lang="en-US" altLang="en-US">
              <a:ea typeface="ＭＳ Ｐゴシック" panose="020B0600070205080204" pitchFamily="34" charset="-128"/>
            </a:endParaRPr>
          </a:p>
        </p:txBody>
      </p:sp>
      <p:sp>
        <p:nvSpPr>
          <p:cNvPr id="24580" name="Footer Placeholder 5">
            <a:extLst>
              <a:ext uri="{FF2B5EF4-FFF2-40B4-BE49-F238E27FC236}">
                <a16:creationId xmlns:a16="http://schemas.microsoft.com/office/drawing/2014/main" id="{01CCE5AF-8B36-4F67-B2EA-AA5B39D210C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Example</a:t>
            </a:r>
          </a:p>
        </p:txBody>
      </p:sp>
      <p:sp>
        <p:nvSpPr>
          <p:cNvPr id="24581" name="Oval 4">
            <a:extLst>
              <a:ext uri="{FF2B5EF4-FFF2-40B4-BE49-F238E27FC236}">
                <a16:creationId xmlns:a16="http://schemas.microsoft.com/office/drawing/2014/main" id="{99C4996E-9DBC-4EE3-BDAB-1873D360913E}"/>
              </a:ext>
            </a:extLst>
          </p:cNvPr>
          <p:cNvSpPr>
            <a:spLocks noChangeArrowheads="1"/>
          </p:cNvSpPr>
          <p:nvPr/>
        </p:nvSpPr>
        <p:spPr bwMode="auto">
          <a:xfrm>
            <a:off x="1447800" y="57150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A</a:t>
            </a:r>
          </a:p>
        </p:txBody>
      </p:sp>
      <p:sp>
        <p:nvSpPr>
          <p:cNvPr id="24582" name="Oval 6">
            <a:extLst>
              <a:ext uri="{FF2B5EF4-FFF2-40B4-BE49-F238E27FC236}">
                <a16:creationId xmlns:a16="http://schemas.microsoft.com/office/drawing/2014/main" id="{E6728AFF-F1E3-4A9B-A897-25D52A19F695}"/>
              </a:ext>
            </a:extLst>
          </p:cNvPr>
          <p:cNvSpPr>
            <a:spLocks noChangeArrowheads="1"/>
          </p:cNvSpPr>
          <p:nvPr/>
        </p:nvSpPr>
        <p:spPr bwMode="auto">
          <a:xfrm>
            <a:off x="3352800" y="59436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C</a:t>
            </a:r>
          </a:p>
        </p:txBody>
      </p:sp>
      <p:sp>
        <p:nvSpPr>
          <p:cNvPr id="24583" name="Oval 7">
            <a:extLst>
              <a:ext uri="{FF2B5EF4-FFF2-40B4-BE49-F238E27FC236}">
                <a16:creationId xmlns:a16="http://schemas.microsoft.com/office/drawing/2014/main" id="{79824F6C-EAEE-47EA-A7D5-86FA784E78D6}"/>
              </a:ext>
            </a:extLst>
          </p:cNvPr>
          <p:cNvSpPr>
            <a:spLocks noChangeArrowheads="1"/>
          </p:cNvSpPr>
          <p:nvPr/>
        </p:nvSpPr>
        <p:spPr bwMode="auto">
          <a:xfrm>
            <a:off x="1447800" y="64770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B</a:t>
            </a:r>
            <a:endParaRPr lang="en-US" altLang="en-US"/>
          </a:p>
        </p:txBody>
      </p:sp>
      <p:cxnSp>
        <p:nvCxnSpPr>
          <p:cNvPr id="24584" name="Straight Arrow Connector 8">
            <a:extLst>
              <a:ext uri="{FF2B5EF4-FFF2-40B4-BE49-F238E27FC236}">
                <a16:creationId xmlns:a16="http://schemas.microsoft.com/office/drawing/2014/main" id="{B257A678-16AE-43A5-B4B5-1BDE9BE9D4F6}"/>
              </a:ext>
            </a:extLst>
          </p:cNvPr>
          <p:cNvCxnSpPr>
            <a:cxnSpLocks noChangeShapeType="1"/>
            <a:stCxn id="24581" idx="6"/>
            <a:endCxn id="24582" idx="2"/>
          </p:cNvCxnSpPr>
          <p:nvPr/>
        </p:nvCxnSpPr>
        <p:spPr bwMode="auto">
          <a:xfrm>
            <a:off x="1828800" y="5905500"/>
            <a:ext cx="1524000" cy="228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585" name="Straight Arrow Connector 9">
            <a:extLst>
              <a:ext uri="{FF2B5EF4-FFF2-40B4-BE49-F238E27FC236}">
                <a16:creationId xmlns:a16="http://schemas.microsoft.com/office/drawing/2014/main" id="{FB7AE0E6-6F3D-4D01-B9B8-5286B874AD3C}"/>
              </a:ext>
            </a:extLst>
          </p:cNvPr>
          <p:cNvCxnSpPr>
            <a:cxnSpLocks noChangeShapeType="1"/>
            <a:stCxn id="24583" idx="6"/>
            <a:endCxn id="24582" idx="2"/>
          </p:cNvCxnSpPr>
          <p:nvPr/>
        </p:nvCxnSpPr>
        <p:spPr bwMode="auto">
          <a:xfrm flipV="1">
            <a:off x="1828800" y="6134100"/>
            <a:ext cx="1524000" cy="533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4586" name="Rectangle 10">
            <a:extLst>
              <a:ext uri="{FF2B5EF4-FFF2-40B4-BE49-F238E27FC236}">
                <a16:creationId xmlns:a16="http://schemas.microsoft.com/office/drawing/2014/main" id="{2908EFBA-7ED9-4746-98E9-C9E098BE3842}"/>
              </a:ext>
            </a:extLst>
          </p:cNvPr>
          <p:cNvSpPr>
            <a:spLocks noChangeArrowheads="1"/>
          </p:cNvSpPr>
          <p:nvPr/>
        </p:nvSpPr>
        <p:spPr bwMode="auto">
          <a:xfrm>
            <a:off x="1143000" y="5486400"/>
            <a:ext cx="7620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LS: ?</a:t>
            </a:r>
          </a:p>
        </p:txBody>
      </p:sp>
      <p:sp>
        <p:nvSpPr>
          <p:cNvPr id="24587" name="Rectangle 11">
            <a:extLst>
              <a:ext uri="{FF2B5EF4-FFF2-40B4-BE49-F238E27FC236}">
                <a16:creationId xmlns:a16="http://schemas.microsoft.com/office/drawing/2014/main" id="{276F933F-AC90-4407-96CB-822B8DF19A60}"/>
              </a:ext>
            </a:extLst>
          </p:cNvPr>
          <p:cNvSpPr>
            <a:spLocks noChangeArrowheads="1"/>
          </p:cNvSpPr>
          <p:nvPr/>
        </p:nvSpPr>
        <p:spPr bwMode="auto">
          <a:xfrm>
            <a:off x="1066800" y="6248400"/>
            <a:ext cx="7620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LS: ?</a:t>
            </a:r>
          </a:p>
        </p:txBody>
      </p:sp>
      <p:sp>
        <p:nvSpPr>
          <p:cNvPr id="24588" name="Rectangle 12">
            <a:extLst>
              <a:ext uri="{FF2B5EF4-FFF2-40B4-BE49-F238E27FC236}">
                <a16:creationId xmlns:a16="http://schemas.microsoft.com/office/drawing/2014/main" id="{736DC122-40DC-43E0-8CB3-68446D0CB1AA}"/>
              </a:ext>
            </a:extLst>
          </p:cNvPr>
          <p:cNvSpPr>
            <a:spLocks noChangeArrowheads="1"/>
          </p:cNvSpPr>
          <p:nvPr/>
        </p:nvSpPr>
        <p:spPr bwMode="auto">
          <a:xfrm rot="-979321">
            <a:off x="2236788" y="6070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a:t>
            </a:r>
          </a:p>
        </p:txBody>
      </p:sp>
      <p:sp>
        <p:nvSpPr>
          <p:cNvPr id="24589" name="Rectangle 13">
            <a:extLst>
              <a:ext uri="{FF2B5EF4-FFF2-40B4-BE49-F238E27FC236}">
                <a16:creationId xmlns:a16="http://schemas.microsoft.com/office/drawing/2014/main" id="{F87FDBB6-17A6-4A16-A80A-3EF2413E9D75}"/>
              </a:ext>
            </a:extLst>
          </p:cNvPr>
          <p:cNvSpPr>
            <a:spLocks noChangeArrowheads="1"/>
          </p:cNvSpPr>
          <p:nvPr/>
        </p:nvSpPr>
        <p:spPr bwMode="auto">
          <a:xfrm rot="763802">
            <a:off x="2233613" y="571976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7</a:t>
            </a:r>
          </a:p>
        </p:txBody>
      </p:sp>
      <p:sp>
        <p:nvSpPr>
          <p:cNvPr id="24590" name="Rectangle 14">
            <a:extLst>
              <a:ext uri="{FF2B5EF4-FFF2-40B4-BE49-F238E27FC236}">
                <a16:creationId xmlns:a16="http://schemas.microsoft.com/office/drawing/2014/main" id="{0215D169-D6A7-4735-BAE3-0A054AF035B6}"/>
              </a:ext>
            </a:extLst>
          </p:cNvPr>
          <p:cNvSpPr>
            <a:spLocks noChangeArrowheads="1"/>
          </p:cNvSpPr>
          <p:nvPr/>
        </p:nvSpPr>
        <p:spPr bwMode="auto">
          <a:xfrm>
            <a:off x="3200400" y="5638800"/>
            <a:ext cx="9144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LS: 12</a:t>
            </a:r>
          </a:p>
        </p:txBody>
      </p:sp>
      <p:sp>
        <p:nvSpPr>
          <p:cNvPr id="24591" name="Oval 15">
            <a:extLst>
              <a:ext uri="{FF2B5EF4-FFF2-40B4-BE49-F238E27FC236}">
                <a16:creationId xmlns:a16="http://schemas.microsoft.com/office/drawing/2014/main" id="{F981DCB9-FAF8-4542-84FC-AB42A04421ED}"/>
              </a:ext>
            </a:extLst>
          </p:cNvPr>
          <p:cNvSpPr>
            <a:spLocks noChangeArrowheads="1"/>
          </p:cNvSpPr>
          <p:nvPr/>
        </p:nvSpPr>
        <p:spPr bwMode="auto">
          <a:xfrm>
            <a:off x="6019800" y="57150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A</a:t>
            </a:r>
          </a:p>
        </p:txBody>
      </p:sp>
      <p:sp>
        <p:nvSpPr>
          <p:cNvPr id="24592" name="Oval 16">
            <a:extLst>
              <a:ext uri="{FF2B5EF4-FFF2-40B4-BE49-F238E27FC236}">
                <a16:creationId xmlns:a16="http://schemas.microsoft.com/office/drawing/2014/main" id="{B6A45A3F-6B60-4D2F-B0A6-6DE3CE0F2830}"/>
              </a:ext>
            </a:extLst>
          </p:cNvPr>
          <p:cNvSpPr>
            <a:spLocks noChangeArrowheads="1"/>
          </p:cNvSpPr>
          <p:nvPr/>
        </p:nvSpPr>
        <p:spPr bwMode="auto">
          <a:xfrm>
            <a:off x="7924800" y="59436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C</a:t>
            </a:r>
          </a:p>
        </p:txBody>
      </p:sp>
      <p:sp>
        <p:nvSpPr>
          <p:cNvPr id="24593" name="Oval 17">
            <a:extLst>
              <a:ext uri="{FF2B5EF4-FFF2-40B4-BE49-F238E27FC236}">
                <a16:creationId xmlns:a16="http://schemas.microsoft.com/office/drawing/2014/main" id="{CD2A60B8-3F1A-4260-8A30-5D4749F9817E}"/>
              </a:ext>
            </a:extLst>
          </p:cNvPr>
          <p:cNvSpPr>
            <a:spLocks noChangeArrowheads="1"/>
          </p:cNvSpPr>
          <p:nvPr/>
        </p:nvSpPr>
        <p:spPr bwMode="auto">
          <a:xfrm>
            <a:off x="8001000" y="5029200"/>
            <a:ext cx="381000" cy="3810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B</a:t>
            </a:r>
            <a:endParaRPr lang="en-US" altLang="en-US"/>
          </a:p>
        </p:txBody>
      </p:sp>
      <p:cxnSp>
        <p:nvCxnSpPr>
          <p:cNvPr id="24594" name="Straight Arrow Connector 18">
            <a:extLst>
              <a:ext uri="{FF2B5EF4-FFF2-40B4-BE49-F238E27FC236}">
                <a16:creationId xmlns:a16="http://schemas.microsoft.com/office/drawing/2014/main" id="{9822109A-E1C5-49D4-A92F-E0F84648F013}"/>
              </a:ext>
            </a:extLst>
          </p:cNvPr>
          <p:cNvCxnSpPr>
            <a:cxnSpLocks noChangeShapeType="1"/>
            <a:stCxn id="24591" idx="6"/>
            <a:endCxn id="24592" idx="2"/>
          </p:cNvCxnSpPr>
          <p:nvPr/>
        </p:nvCxnSpPr>
        <p:spPr bwMode="auto">
          <a:xfrm>
            <a:off x="6400800" y="5905500"/>
            <a:ext cx="1524000" cy="228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595" name="Straight Arrow Connector 19">
            <a:extLst>
              <a:ext uri="{FF2B5EF4-FFF2-40B4-BE49-F238E27FC236}">
                <a16:creationId xmlns:a16="http://schemas.microsoft.com/office/drawing/2014/main" id="{9E9D9DCC-94AF-45CC-8A23-51C02EF9612A}"/>
              </a:ext>
            </a:extLst>
          </p:cNvPr>
          <p:cNvCxnSpPr>
            <a:cxnSpLocks noChangeShapeType="1"/>
            <a:stCxn id="24591" idx="6"/>
            <a:endCxn id="24593" idx="2"/>
          </p:cNvCxnSpPr>
          <p:nvPr/>
        </p:nvCxnSpPr>
        <p:spPr bwMode="auto">
          <a:xfrm flipV="1">
            <a:off x="6400800" y="5219700"/>
            <a:ext cx="1600200" cy="6858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4596" name="Rectangle 20">
            <a:extLst>
              <a:ext uri="{FF2B5EF4-FFF2-40B4-BE49-F238E27FC236}">
                <a16:creationId xmlns:a16="http://schemas.microsoft.com/office/drawing/2014/main" id="{259A1D90-6277-407E-94BA-9D4B7B851CB2}"/>
              </a:ext>
            </a:extLst>
          </p:cNvPr>
          <p:cNvSpPr>
            <a:spLocks noChangeArrowheads="1"/>
          </p:cNvSpPr>
          <p:nvPr/>
        </p:nvSpPr>
        <p:spPr bwMode="auto">
          <a:xfrm>
            <a:off x="5715000" y="5486400"/>
            <a:ext cx="7620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LS: ?</a:t>
            </a:r>
          </a:p>
        </p:txBody>
      </p:sp>
      <p:sp>
        <p:nvSpPr>
          <p:cNvPr id="24597" name="Rectangle 21">
            <a:extLst>
              <a:ext uri="{FF2B5EF4-FFF2-40B4-BE49-F238E27FC236}">
                <a16:creationId xmlns:a16="http://schemas.microsoft.com/office/drawing/2014/main" id="{C8AC3FE6-5A14-415C-870B-2C20B39E2A09}"/>
              </a:ext>
            </a:extLst>
          </p:cNvPr>
          <p:cNvSpPr>
            <a:spLocks noChangeArrowheads="1"/>
          </p:cNvSpPr>
          <p:nvPr/>
        </p:nvSpPr>
        <p:spPr bwMode="auto">
          <a:xfrm>
            <a:off x="7924800" y="4724400"/>
            <a:ext cx="9144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LS: 13</a:t>
            </a:r>
          </a:p>
        </p:txBody>
      </p:sp>
      <p:sp>
        <p:nvSpPr>
          <p:cNvPr id="24598" name="Rectangle 22">
            <a:extLst>
              <a:ext uri="{FF2B5EF4-FFF2-40B4-BE49-F238E27FC236}">
                <a16:creationId xmlns:a16="http://schemas.microsoft.com/office/drawing/2014/main" id="{B2361C09-9BA9-458B-B8FD-862EF557A377}"/>
              </a:ext>
            </a:extLst>
          </p:cNvPr>
          <p:cNvSpPr>
            <a:spLocks noChangeArrowheads="1"/>
          </p:cNvSpPr>
          <p:nvPr/>
        </p:nvSpPr>
        <p:spPr bwMode="auto">
          <a:xfrm rot="-979321">
            <a:off x="6884988" y="52832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a:t>
            </a:r>
          </a:p>
        </p:txBody>
      </p:sp>
      <p:sp>
        <p:nvSpPr>
          <p:cNvPr id="24599" name="Rectangle 23">
            <a:extLst>
              <a:ext uri="{FF2B5EF4-FFF2-40B4-BE49-F238E27FC236}">
                <a16:creationId xmlns:a16="http://schemas.microsoft.com/office/drawing/2014/main" id="{F997B081-038D-41DD-88C7-DD5A721D8F3F}"/>
              </a:ext>
            </a:extLst>
          </p:cNvPr>
          <p:cNvSpPr>
            <a:spLocks noChangeArrowheads="1"/>
          </p:cNvSpPr>
          <p:nvPr/>
        </p:nvSpPr>
        <p:spPr bwMode="auto">
          <a:xfrm rot="763802">
            <a:off x="7034213" y="579596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7</a:t>
            </a:r>
          </a:p>
        </p:txBody>
      </p:sp>
      <p:sp>
        <p:nvSpPr>
          <p:cNvPr id="24600" name="Rectangle 24">
            <a:extLst>
              <a:ext uri="{FF2B5EF4-FFF2-40B4-BE49-F238E27FC236}">
                <a16:creationId xmlns:a16="http://schemas.microsoft.com/office/drawing/2014/main" id="{D74AE0D6-F4B0-4C82-ADD8-4E3D04CAE495}"/>
              </a:ext>
            </a:extLst>
          </p:cNvPr>
          <p:cNvSpPr>
            <a:spLocks noChangeArrowheads="1"/>
          </p:cNvSpPr>
          <p:nvPr/>
        </p:nvSpPr>
        <p:spPr bwMode="auto">
          <a:xfrm>
            <a:off x="7772400" y="5638800"/>
            <a:ext cx="914400" cy="3048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LS: 12</a:t>
            </a:r>
          </a:p>
        </p:txBody>
      </p:sp>
      <p:sp>
        <p:nvSpPr>
          <p:cNvPr id="24601" name="progressShape">
            <a:extLst>
              <a:ext uri="{FF2B5EF4-FFF2-40B4-BE49-F238E27FC236}">
                <a16:creationId xmlns:a16="http://schemas.microsoft.com/office/drawing/2014/main" id="{7A4AE003-0D9A-4FA7-8AA6-A8C1BAC26EBD}"/>
              </a:ext>
            </a:extLst>
          </p:cNvPr>
          <p:cNvSpPr>
            <a:spLocks noChangeArrowheads="1"/>
          </p:cNvSpPr>
          <p:nvPr/>
        </p:nvSpPr>
        <p:spPr bwMode="auto">
          <a:xfrm>
            <a:off x="6604000" y="6667500"/>
            <a:ext cx="117633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4602" name="progressShape2">
            <a:extLst>
              <a:ext uri="{FF2B5EF4-FFF2-40B4-BE49-F238E27FC236}">
                <a16:creationId xmlns:a16="http://schemas.microsoft.com/office/drawing/2014/main" id="{1E1EE092-E65F-495A-8698-8E88F9BCD8D6}"/>
              </a:ext>
            </a:extLst>
          </p:cNvPr>
          <p:cNvSpPr>
            <a:spLocks noChangeArrowheads="1"/>
          </p:cNvSpPr>
          <p:nvPr/>
        </p:nvSpPr>
        <p:spPr bwMode="auto">
          <a:xfrm>
            <a:off x="7780338" y="6667500"/>
            <a:ext cx="136366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8D48498-31D3-4F9A-A0F7-B74BD79B7EE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a:t>
            </a:r>
          </a:p>
        </p:txBody>
      </p:sp>
      <p:sp>
        <p:nvSpPr>
          <p:cNvPr id="25603" name="Rectangle 157">
            <a:extLst>
              <a:ext uri="{FF2B5EF4-FFF2-40B4-BE49-F238E27FC236}">
                <a16:creationId xmlns:a16="http://schemas.microsoft.com/office/drawing/2014/main" id="{7EEB6EB9-1FDE-4415-83D5-05E1D81302A2}"/>
              </a:ext>
            </a:extLst>
          </p:cNvPr>
          <p:cNvSpPr>
            <a:spLocks noChangeArrowheads="1"/>
          </p:cNvSpPr>
          <p:nvPr/>
        </p:nvSpPr>
        <p:spPr bwMode="auto">
          <a:xfrm>
            <a:off x="304800" y="1828800"/>
            <a:ext cx="87534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Here's the example: </a:t>
            </a:r>
          </a:p>
          <a:p>
            <a:r>
              <a:rPr lang="en-US" altLang="en-US"/>
              <a:t> </a:t>
            </a:r>
          </a:p>
          <a:p>
            <a:r>
              <a:rPr lang="en-US" altLang="en-US"/>
              <a:t>Activity	Description			Predecessor	Duration</a:t>
            </a:r>
          </a:p>
          <a:p>
            <a:r>
              <a:rPr lang="en-US" altLang="en-US"/>
              <a:t>A	Product design			(None)	5 months</a:t>
            </a:r>
          </a:p>
          <a:p>
            <a:r>
              <a:rPr lang="en-US" altLang="en-US"/>
              <a:t>B	Market research			(None)	1</a:t>
            </a:r>
          </a:p>
          <a:p>
            <a:r>
              <a:rPr lang="en-US" altLang="en-US"/>
              <a:t>C	Production analysis			A		2</a:t>
            </a:r>
          </a:p>
          <a:p>
            <a:r>
              <a:rPr lang="en-US" altLang="en-US"/>
              <a:t>D	Product model			A		3</a:t>
            </a:r>
          </a:p>
          <a:p>
            <a:r>
              <a:rPr lang="en-US" altLang="en-US"/>
              <a:t>E	Sales brochure			A		2</a:t>
            </a:r>
          </a:p>
          <a:p>
            <a:r>
              <a:rPr lang="en-US" altLang="en-US"/>
              <a:t>F	Cost analysis				C		3</a:t>
            </a:r>
          </a:p>
          <a:p>
            <a:r>
              <a:rPr lang="en-US" altLang="en-US"/>
              <a:t>G	Product testing			D		4</a:t>
            </a:r>
          </a:p>
          <a:p>
            <a:r>
              <a:rPr lang="en-US" altLang="en-US"/>
              <a:t>H	Sales training			B, E		2</a:t>
            </a:r>
          </a:p>
          <a:p>
            <a:r>
              <a:rPr lang="en-US" altLang="en-US"/>
              <a:t>I	Pricing				H		1</a:t>
            </a:r>
          </a:p>
          <a:p>
            <a:r>
              <a:rPr lang="en-US" altLang="en-US"/>
              <a:t>J	Project report			F, G, I		1</a:t>
            </a:r>
          </a:p>
        </p:txBody>
      </p:sp>
      <p:sp>
        <p:nvSpPr>
          <p:cNvPr id="25604" name="Footer Placeholder 5">
            <a:extLst>
              <a:ext uri="{FF2B5EF4-FFF2-40B4-BE49-F238E27FC236}">
                <a16:creationId xmlns:a16="http://schemas.microsoft.com/office/drawing/2014/main" id="{E679C2D8-3D1A-48FC-AC41-229EC1CE913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Example Node Network</a:t>
            </a:r>
          </a:p>
        </p:txBody>
      </p:sp>
      <p:sp>
        <p:nvSpPr>
          <p:cNvPr id="25605" name="progressShape">
            <a:extLst>
              <a:ext uri="{FF2B5EF4-FFF2-40B4-BE49-F238E27FC236}">
                <a16:creationId xmlns:a16="http://schemas.microsoft.com/office/drawing/2014/main" id="{F0643072-29BC-472E-B98E-929B83FB6432}"/>
              </a:ext>
            </a:extLst>
          </p:cNvPr>
          <p:cNvSpPr>
            <a:spLocks noChangeArrowheads="1"/>
          </p:cNvSpPr>
          <p:nvPr/>
        </p:nvSpPr>
        <p:spPr bwMode="auto">
          <a:xfrm>
            <a:off x="6604000" y="6667500"/>
            <a:ext cx="122237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06" name="progressShape2">
            <a:extLst>
              <a:ext uri="{FF2B5EF4-FFF2-40B4-BE49-F238E27FC236}">
                <a16:creationId xmlns:a16="http://schemas.microsoft.com/office/drawing/2014/main" id="{726752F2-251C-4EAC-B8E0-CBA492F72708}"/>
              </a:ext>
            </a:extLst>
          </p:cNvPr>
          <p:cNvSpPr>
            <a:spLocks noChangeArrowheads="1"/>
          </p:cNvSpPr>
          <p:nvPr/>
        </p:nvSpPr>
        <p:spPr bwMode="auto">
          <a:xfrm>
            <a:off x="7826375" y="6667500"/>
            <a:ext cx="131762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C172170-E4C3-4F2D-9D54-3FE46434815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Node Network</a:t>
            </a:r>
          </a:p>
        </p:txBody>
      </p:sp>
      <p:sp>
        <p:nvSpPr>
          <p:cNvPr id="26627" name="Oval 3">
            <a:extLst>
              <a:ext uri="{FF2B5EF4-FFF2-40B4-BE49-F238E27FC236}">
                <a16:creationId xmlns:a16="http://schemas.microsoft.com/office/drawing/2014/main" id="{D565E36C-B464-45F1-9D2B-DA151331A97B}"/>
              </a:ext>
            </a:extLst>
          </p:cNvPr>
          <p:cNvSpPr>
            <a:spLocks noChangeArrowheads="1"/>
          </p:cNvSpPr>
          <p:nvPr/>
        </p:nvSpPr>
        <p:spPr bwMode="auto">
          <a:xfrm>
            <a:off x="304800" y="32004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6628" name="Oval 4">
            <a:extLst>
              <a:ext uri="{FF2B5EF4-FFF2-40B4-BE49-F238E27FC236}">
                <a16:creationId xmlns:a16="http://schemas.microsoft.com/office/drawing/2014/main" id="{C65F11C9-4221-49C2-8377-D8F51E31A185}"/>
              </a:ext>
            </a:extLst>
          </p:cNvPr>
          <p:cNvSpPr>
            <a:spLocks noChangeArrowheads="1"/>
          </p:cNvSpPr>
          <p:nvPr/>
        </p:nvSpPr>
        <p:spPr bwMode="auto">
          <a:xfrm>
            <a:off x="2057400" y="27432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A</a:t>
            </a:r>
          </a:p>
        </p:txBody>
      </p:sp>
      <p:sp>
        <p:nvSpPr>
          <p:cNvPr id="26629" name="Oval 5">
            <a:extLst>
              <a:ext uri="{FF2B5EF4-FFF2-40B4-BE49-F238E27FC236}">
                <a16:creationId xmlns:a16="http://schemas.microsoft.com/office/drawing/2014/main" id="{42057EE5-EF10-4C61-86E3-94C62B697796}"/>
              </a:ext>
            </a:extLst>
          </p:cNvPr>
          <p:cNvSpPr>
            <a:spLocks noChangeArrowheads="1"/>
          </p:cNvSpPr>
          <p:nvPr/>
        </p:nvSpPr>
        <p:spPr bwMode="auto">
          <a:xfrm>
            <a:off x="3810000" y="38862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E</a:t>
            </a:r>
          </a:p>
        </p:txBody>
      </p:sp>
      <p:sp>
        <p:nvSpPr>
          <p:cNvPr id="26630" name="Oval 6">
            <a:extLst>
              <a:ext uri="{FF2B5EF4-FFF2-40B4-BE49-F238E27FC236}">
                <a16:creationId xmlns:a16="http://schemas.microsoft.com/office/drawing/2014/main" id="{C6DB8588-D664-4BD8-AC2D-6F833C4F8C17}"/>
              </a:ext>
            </a:extLst>
          </p:cNvPr>
          <p:cNvSpPr>
            <a:spLocks noChangeArrowheads="1"/>
          </p:cNvSpPr>
          <p:nvPr/>
        </p:nvSpPr>
        <p:spPr bwMode="auto">
          <a:xfrm>
            <a:off x="3733800" y="30480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D</a:t>
            </a:r>
          </a:p>
        </p:txBody>
      </p:sp>
      <p:sp>
        <p:nvSpPr>
          <p:cNvPr id="26631" name="Oval 7">
            <a:extLst>
              <a:ext uri="{FF2B5EF4-FFF2-40B4-BE49-F238E27FC236}">
                <a16:creationId xmlns:a16="http://schemas.microsoft.com/office/drawing/2014/main" id="{640CE5F9-0357-47B5-BF5B-AD5859344717}"/>
              </a:ext>
            </a:extLst>
          </p:cNvPr>
          <p:cNvSpPr>
            <a:spLocks noChangeArrowheads="1"/>
          </p:cNvSpPr>
          <p:nvPr/>
        </p:nvSpPr>
        <p:spPr bwMode="auto">
          <a:xfrm>
            <a:off x="3733800" y="21336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a:t>
            </a:r>
          </a:p>
        </p:txBody>
      </p:sp>
      <p:sp>
        <p:nvSpPr>
          <p:cNvPr id="26632" name="Oval 8">
            <a:extLst>
              <a:ext uri="{FF2B5EF4-FFF2-40B4-BE49-F238E27FC236}">
                <a16:creationId xmlns:a16="http://schemas.microsoft.com/office/drawing/2014/main" id="{AE1C760B-DC41-4D92-A4DE-F6EADBDA0CC5}"/>
              </a:ext>
            </a:extLst>
          </p:cNvPr>
          <p:cNvSpPr>
            <a:spLocks noChangeArrowheads="1"/>
          </p:cNvSpPr>
          <p:nvPr/>
        </p:nvSpPr>
        <p:spPr bwMode="auto">
          <a:xfrm>
            <a:off x="5562600" y="39624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I</a:t>
            </a:r>
          </a:p>
        </p:txBody>
      </p:sp>
      <p:sp>
        <p:nvSpPr>
          <p:cNvPr id="26633" name="Oval 9">
            <a:extLst>
              <a:ext uri="{FF2B5EF4-FFF2-40B4-BE49-F238E27FC236}">
                <a16:creationId xmlns:a16="http://schemas.microsoft.com/office/drawing/2014/main" id="{1B634AA2-30CF-40D3-993F-3E44E0754C50}"/>
              </a:ext>
            </a:extLst>
          </p:cNvPr>
          <p:cNvSpPr>
            <a:spLocks noChangeArrowheads="1"/>
          </p:cNvSpPr>
          <p:nvPr/>
        </p:nvSpPr>
        <p:spPr bwMode="auto">
          <a:xfrm>
            <a:off x="5638800" y="2971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G</a:t>
            </a:r>
          </a:p>
        </p:txBody>
      </p:sp>
      <p:sp>
        <p:nvSpPr>
          <p:cNvPr id="26634" name="Oval 10">
            <a:extLst>
              <a:ext uri="{FF2B5EF4-FFF2-40B4-BE49-F238E27FC236}">
                <a16:creationId xmlns:a16="http://schemas.microsoft.com/office/drawing/2014/main" id="{9782CFCD-6097-4F90-A12C-D5793BBD6DA6}"/>
              </a:ext>
            </a:extLst>
          </p:cNvPr>
          <p:cNvSpPr>
            <a:spLocks noChangeArrowheads="1"/>
          </p:cNvSpPr>
          <p:nvPr/>
        </p:nvSpPr>
        <p:spPr bwMode="auto">
          <a:xfrm>
            <a:off x="5638800" y="2209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a:t>
            </a:r>
          </a:p>
        </p:txBody>
      </p:sp>
      <p:sp>
        <p:nvSpPr>
          <p:cNvPr id="26635" name="Oval 11">
            <a:extLst>
              <a:ext uri="{FF2B5EF4-FFF2-40B4-BE49-F238E27FC236}">
                <a16:creationId xmlns:a16="http://schemas.microsoft.com/office/drawing/2014/main" id="{4F1D63C8-2D6F-406C-810C-078DEB65013D}"/>
              </a:ext>
            </a:extLst>
          </p:cNvPr>
          <p:cNvSpPr>
            <a:spLocks noChangeArrowheads="1"/>
          </p:cNvSpPr>
          <p:nvPr/>
        </p:nvSpPr>
        <p:spPr bwMode="auto">
          <a:xfrm>
            <a:off x="7162800" y="2971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J</a:t>
            </a:r>
          </a:p>
        </p:txBody>
      </p:sp>
      <p:sp>
        <p:nvSpPr>
          <p:cNvPr id="26636" name="Oval 12">
            <a:extLst>
              <a:ext uri="{FF2B5EF4-FFF2-40B4-BE49-F238E27FC236}">
                <a16:creationId xmlns:a16="http://schemas.microsoft.com/office/drawing/2014/main" id="{158CB04E-6C5B-480F-B219-3FEAD499D8E6}"/>
              </a:ext>
            </a:extLst>
          </p:cNvPr>
          <p:cNvSpPr>
            <a:spLocks noChangeArrowheads="1"/>
          </p:cNvSpPr>
          <p:nvPr/>
        </p:nvSpPr>
        <p:spPr bwMode="auto">
          <a:xfrm>
            <a:off x="1981200" y="38100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B</a:t>
            </a:r>
          </a:p>
        </p:txBody>
      </p:sp>
      <p:sp>
        <p:nvSpPr>
          <p:cNvPr id="26637" name="Oval 13">
            <a:extLst>
              <a:ext uri="{FF2B5EF4-FFF2-40B4-BE49-F238E27FC236}">
                <a16:creationId xmlns:a16="http://schemas.microsoft.com/office/drawing/2014/main" id="{B552ACAE-4601-4BD3-A96D-815AF4AF8453}"/>
              </a:ext>
            </a:extLst>
          </p:cNvPr>
          <p:cNvSpPr>
            <a:spLocks noChangeArrowheads="1"/>
          </p:cNvSpPr>
          <p:nvPr/>
        </p:nvSpPr>
        <p:spPr bwMode="auto">
          <a:xfrm>
            <a:off x="4191000" y="48006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H</a:t>
            </a:r>
          </a:p>
        </p:txBody>
      </p:sp>
      <p:cxnSp>
        <p:nvCxnSpPr>
          <p:cNvPr id="26638" name="AutoShape 14">
            <a:extLst>
              <a:ext uri="{FF2B5EF4-FFF2-40B4-BE49-F238E27FC236}">
                <a16:creationId xmlns:a16="http://schemas.microsoft.com/office/drawing/2014/main" id="{774B938C-E0F7-463F-A0EE-FF06EEEB8126}"/>
              </a:ext>
            </a:extLst>
          </p:cNvPr>
          <p:cNvCxnSpPr>
            <a:cxnSpLocks noChangeShapeType="1"/>
            <a:stCxn id="26627" idx="7"/>
            <a:endCxn id="26628" idx="2"/>
          </p:cNvCxnSpPr>
          <p:nvPr/>
        </p:nvCxnSpPr>
        <p:spPr bwMode="auto">
          <a:xfrm flipV="1">
            <a:off x="695325" y="2933700"/>
            <a:ext cx="1362075" cy="3222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39" name="AutoShape 15">
            <a:extLst>
              <a:ext uri="{FF2B5EF4-FFF2-40B4-BE49-F238E27FC236}">
                <a16:creationId xmlns:a16="http://schemas.microsoft.com/office/drawing/2014/main" id="{BE29F6C7-C478-43CC-A9B2-71879F30EB21}"/>
              </a:ext>
            </a:extLst>
          </p:cNvPr>
          <p:cNvCxnSpPr>
            <a:cxnSpLocks noChangeShapeType="1"/>
            <a:stCxn id="26627" idx="5"/>
            <a:endCxn id="26636" idx="2"/>
          </p:cNvCxnSpPr>
          <p:nvPr/>
        </p:nvCxnSpPr>
        <p:spPr bwMode="auto">
          <a:xfrm>
            <a:off x="695325" y="3525838"/>
            <a:ext cx="1285875" cy="4746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0" name="AutoShape 16">
            <a:extLst>
              <a:ext uri="{FF2B5EF4-FFF2-40B4-BE49-F238E27FC236}">
                <a16:creationId xmlns:a16="http://schemas.microsoft.com/office/drawing/2014/main" id="{389509E0-F044-48DB-B2D6-F105459083A6}"/>
              </a:ext>
            </a:extLst>
          </p:cNvPr>
          <p:cNvCxnSpPr>
            <a:cxnSpLocks noChangeShapeType="1"/>
            <a:stCxn id="26636" idx="5"/>
            <a:endCxn id="26637" idx="2"/>
          </p:cNvCxnSpPr>
          <p:nvPr/>
        </p:nvCxnSpPr>
        <p:spPr bwMode="auto">
          <a:xfrm>
            <a:off x="2371725" y="4135438"/>
            <a:ext cx="1819275" cy="8556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1" name="AutoShape 17">
            <a:extLst>
              <a:ext uri="{FF2B5EF4-FFF2-40B4-BE49-F238E27FC236}">
                <a16:creationId xmlns:a16="http://schemas.microsoft.com/office/drawing/2014/main" id="{0A3734A7-E840-4DEA-9A13-AC5E8250454D}"/>
              </a:ext>
            </a:extLst>
          </p:cNvPr>
          <p:cNvCxnSpPr>
            <a:cxnSpLocks noChangeShapeType="1"/>
            <a:stCxn id="26629" idx="4"/>
            <a:endCxn id="26637" idx="0"/>
          </p:cNvCxnSpPr>
          <p:nvPr/>
        </p:nvCxnSpPr>
        <p:spPr bwMode="auto">
          <a:xfrm>
            <a:off x="4038600" y="4267200"/>
            <a:ext cx="381000" cy="533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2" name="AutoShape 18">
            <a:extLst>
              <a:ext uri="{FF2B5EF4-FFF2-40B4-BE49-F238E27FC236}">
                <a16:creationId xmlns:a16="http://schemas.microsoft.com/office/drawing/2014/main" id="{7F8672FF-E3FC-419A-B979-A44BE24B5822}"/>
              </a:ext>
            </a:extLst>
          </p:cNvPr>
          <p:cNvCxnSpPr>
            <a:cxnSpLocks noChangeShapeType="1"/>
            <a:stCxn id="26628" idx="5"/>
            <a:endCxn id="26629" idx="1"/>
          </p:cNvCxnSpPr>
          <p:nvPr/>
        </p:nvCxnSpPr>
        <p:spPr bwMode="auto">
          <a:xfrm>
            <a:off x="2447925" y="3068638"/>
            <a:ext cx="1428750" cy="873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3" name="AutoShape 19">
            <a:extLst>
              <a:ext uri="{FF2B5EF4-FFF2-40B4-BE49-F238E27FC236}">
                <a16:creationId xmlns:a16="http://schemas.microsoft.com/office/drawing/2014/main" id="{C8CDE656-9FCF-475A-BA9A-AE04A7A35FAD}"/>
              </a:ext>
            </a:extLst>
          </p:cNvPr>
          <p:cNvCxnSpPr>
            <a:cxnSpLocks noChangeShapeType="1"/>
            <a:stCxn id="26628" idx="6"/>
            <a:endCxn id="26630" idx="2"/>
          </p:cNvCxnSpPr>
          <p:nvPr/>
        </p:nvCxnSpPr>
        <p:spPr bwMode="auto">
          <a:xfrm>
            <a:off x="2514600" y="2933700"/>
            <a:ext cx="1219200"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4" name="AutoShape 20">
            <a:extLst>
              <a:ext uri="{FF2B5EF4-FFF2-40B4-BE49-F238E27FC236}">
                <a16:creationId xmlns:a16="http://schemas.microsoft.com/office/drawing/2014/main" id="{A3182148-A707-4E35-9561-6DCC758D1BED}"/>
              </a:ext>
            </a:extLst>
          </p:cNvPr>
          <p:cNvCxnSpPr>
            <a:cxnSpLocks noChangeShapeType="1"/>
            <a:stCxn id="26628" idx="7"/>
            <a:endCxn id="26631" idx="2"/>
          </p:cNvCxnSpPr>
          <p:nvPr/>
        </p:nvCxnSpPr>
        <p:spPr bwMode="auto">
          <a:xfrm flipV="1">
            <a:off x="2447925" y="2324100"/>
            <a:ext cx="1285875" cy="4746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5" name="AutoShape 21">
            <a:extLst>
              <a:ext uri="{FF2B5EF4-FFF2-40B4-BE49-F238E27FC236}">
                <a16:creationId xmlns:a16="http://schemas.microsoft.com/office/drawing/2014/main" id="{87379307-6EA6-40F6-90E4-83FB8261684A}"/>
              </a:ext>
            </a:extLst>
          </p:cNvPr>
          <p:cNvCxnSpPr>
            <a:cxnSpLocks noChangeShapeType="1"/>
            <a:stCxn id="26631" idx="6"/>
            <a:endCxn id="26634" idx="2"/>
          </p:cNvCxnSpPr>
          <p:nvPr/>
        </p:nvCxnSpPr>
        <p:spPr bwMode="auto">
          <a:xfrm>
            <a:off x="4191000" y="2324100"/>
            <a:ext cx="14478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6" name="AutoShape 22">
            <a:extLst>
              <a:ext uri="{FF2B5EF4-FFF2-40B4-BE49-F238E27FC236}">
                <a16:creationId xmlns:a16="http://schemas.microsoft.com/office/drawing/2014/main" id="{085DCFBE-FFEC-4E77-ABD8-73F34F56CD33}"/>
              </a:ext>
            </a:extLst>
          </p:cNvPr>
          <p:cNvCxnSpPr>
            <a:cxnSpLocks noChangeShapeType="1"/>
            <a:stCxn id="26634" idx="5"/>
            <a:endCxn id="26635" idx="1"/>
          </p:cNvCxnSpPr>
          <p:nvPr/>
        </p:nvCxnSpPr>
        <p:spPr bwMode="auto">
          <a:xfrm>
            <a:off x="6029325" y="2535238"/>
            <a:ext cx="1200150" cy="492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7" name="AutoShape 23">
            <a:extLst>
              <a:ext uri="{FF2B5EF4-FFF2-40B4-BE49-F238E27FC236}">
                <a16:creationId xmlns:a16="http://schemas.microsoft.com/office/drawing/2014/main" id="{B4513AFF-62D6-46B6-BA52-3F9A102E1DFE}"/>
              </a:ext>
            </a:extLst>
          </p:cNvPr>
          <p:cNvCxnSpPr>
            <a:cxnSpLocks noChangeShapeType="1"/>
            <a:stCxn id="26633" idx="6"/>
            <a:endCxn id="26635" idx="2"/>
          </p:cNvCxnSpPr>
          <p:nvPr/>
        </p:nvCxnSpPr>
        <p:spPr bwMode="auto">
          <a:xfrm>
            <a:off x="6096000" y="3162300"/>
            <a:ext cx="10668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8" name="AutoShape 24">
            <a:extLst>
              <a:ext uri="{FF2B5EF4-FFF2-40B4-BE49-F238E27FC236}">
                <a16:creationId xmlns:a16="http://schemas.microsoft.com/office/drawing/2014/main" id="{BF3142BB-F6E8-4471-A7FE-E8D486209E1A}"/>
              </a:ext>
            </a:extLst>
          </p:cNvPr>
          <p:cNvCxnSpPr>
            <a:cxnSpLocks noChangeShapeType="1"/>
            <a:stCxn id="26632" idx="7"/>
            <a:endCxn id="26635" idx="3"/>
          </p:cNvCxnSpPr>
          <p:nvPr/>
        </p:nvCxnSpPr>
        <p:spPr bwMode="auto">
          <a:xfrm flipV="1">
            <a:off x="5953125" y="3297238"/>
            <a:ext cx="1276350" cy="720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9" name="AutoShape 25">
            <a:extLst>
              <a:ext uri="{FF2B5EF4-FFF2-40B4-BE49-F238E27FC236}">
                <a16:creationId xmlns:a16="http://schemas.microsoft.com/office/drawing/2014/main" id="{7DD9B446-9154-4396-9099-B472190CD7FD}"/>
              </a:ext>
            </a:extLst>
          </p:cNvPr>
          <p:cNvCxnSpPr>
            <a:cxnSpLocks noChangeShapeType="1"/>
            <a:stCxn id="26637" idx="6"/>
            <a:endCxn id="26632" idx="2"/>
          </p:cNvCxnSpPr>
          <p:nvPr/>
        </p:nvCxnSpPr>
        <p:spPr bwMode="auto">
          <a:xfrm flipV="1">
            <a:off x="4648200" y="4152900"/>
            <a:ext cx="914400" cy="838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50" name="AutoShape 26">
            <a:extLst>
              <a:ext uri="{FF2B5EF4-FFF2-40B4-BE49-F238E27FC236}">
                <a16:creationId xmlns:a16="http://schemas.microsoft.com/office/drawing/2014/main" id="{32AD3F97-83E2-45A6-9A70-9702D1BA397A}"/>
              </a:ext>
            </a:extLst>
          </p:cNvPr>
          <p:cNvCxnSpPr>
            <a:cxnSpLocks noChangeShapeType="1"/>
            <a:stCxn id="26630" idx="6"/>
            <a:endCxn id="26633" idx="2"/>
          </p:cNvCxnSpPr>
          <p:nvPr/>
        </p:nvCxnSpPr>
        <p:spPr bwMode="auto">
          <a:xfrm flipV="1">
            <a:off x="4191000" y="3162300"/>
            <a:ext cx="14478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651" name="Rectangle 27">
            <a:extLst>
              <a:ext uri="{FF2B5EF4-FFF2-40B4-BE49-F238E27FC236}">
                <a16:creationId xmlns:a16="http://schemas.microsoft.com/office/drawing/2014/main" id="{0CD52E78-107F-4884-B99F-A170DB9B3DB7}"/>
              </a:ext>
            </a:extLst>
          </p:cNvPr>
          <p:cNvSpPr>
            <a:spLocks noChangeArrowheads="1"/>
          </p:cNvSpPr>
          <p:nvPr/>
        </p:nvSpPr>
        <p:spPr bwMode="auto">
          <a:xfrm>
            <a:off x="5562600" y="4784725"/>
            <a:ext cx="35814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00"/>
              <a:t>Here's the example: </a:t>
            </a:r>
          </a:p>
          <a:p>
            <a:r>
              <a:rPr lang="en-US" altLang="en-US" sz="1000"/>
              <a:t> </a:t>
            </a:r>
          </a:p>
          <a:p>
            <a:r>
              <a:rPr lang="en-US" altLang="en-US" sz="1000"/>
              <a:t>Activity	Description	Predecessor	Duration</a:t>
            </a:r>
          </a:p>
          <a:p>
            <a:r>
              <a:rPr lang="en-US" altLang="en-US" sz="1000"/>
              <a:t>A	Product design	(None)	5 months</a:t>
            </a:r>
          </a:p>
          <a:p>
            <a:r>
              <a:rPr lang="en-US" altLang="en-US" sz="1000"/>
              <a:t>B	Market research(None)	1</a:t>
            </a:r>
          </a:p>
          <a:p>
            <a:r>
              <a:rPr lang="en-US" altLang="en-US" sz="1000"/>
              <a:t>C	Production            A	2</a:t>
            </a:r>
          </a:p>
          <a:p>
            <a:r>
              <a:rPr lang="en-US" altLang="en-US" sz="1000"/>
              <a:t>D	Product model	   A	3</a:t>
            </a:r>
          </a:p>
          <a:p>
            <a:r>
              <a:rPr lang="en-US" altLang="en-US" sz="1000"/>
              <a:t>E	Sales brochure	   A	2</a:t>
            </a:r>
          </a:p>
          <a:p>
            <a:r>
              <a:rPr lang="en-US" altLang="en-US" sz="1000"/>
              <a:t>F	Cost analysis	   C	3</a:t>
            </a:r>
          </a:p>
          <a:p>
            <a:r>
              <a:rPr lang="en-US" altLang="en-US" sz="1000"/>
              <a:t>G	Product testing	  D	4</a:t>
            </a:r>
          </a:p>
          <a:p>
            <a:r>
              <a:rPr lang="en-US" altLang="en-US" sz="1000"/>
              <a:t>H	Sales training	B, E	2</a:t>
            </a:r>
          </a:p>
          <a:p>
            <a:r>
              <a:rPr lang="en-US" altLang="en-US" sz="1000"/>
              <a:t>I	Pricing	H	1</a:t>
            </a:r>
          </a:p>
          <a:p>
            <a:r>
              <a:rPr lang="en-US" altLang="en-US" sz="1000"/>
              <a:t>J	Project report	F, G, I	1</a:t>
            </a:r>
          </a:p>
        </p:txBody>
      </p:sp>
      <p:sp>
        <p:nvSpPr>
          <p:cNvPr id="73756" name="Text Box 28">
            <a:extLst>
              <a:ext uri="{FF2B5EF4-FFF2-40B4-BE49-F238E27FC236}">
                <a16:creationId xmlns:a16="http://schemas.microsoft.com/office/drawing/2014/main" id="{50C1B0A0-B90A-4FCA-98DA-78B2E389285B}"/>
              </a:ext>
            </a:extLst>
          </p:cNvPr>
          <p:cNvSpPr txBox="1">
            <a:spLocks noChangeArrowheads="1"/>
          </p:cNvSpPr>
          <p:nvPr/>
        </p:nvSpPr>
        <p:spPr bwMode="auto">
          <a:xfrm>
            <a:off x="2057400" y="2362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ES:0</a:t>
            </a:r>
            <a:br>
              <a:rPr lang="en-US" altLang="en-US" sz="1200"/>
            </a:br>
            <a:r>
              <a:rPr lang="en-US" altLang="en-US" sz="1200"/>
              <a:t>LS: </a:t>
            </a:r>
            <a:endParaRPr lang="en-US" altLang="en-US"/>
          </a:p>
        </p:txBody>
      </p:sp>
      <p:sp>
        <p:nvSpPr>
          <p:cNvPr id="73757" name="Text Box 29">
            <a:extLst>
              <a:ext uri="{FF2B5EF4-FFF2-40B4-BE49-F238E27FC236}">
                <a16:creationId xmlns:a16="http://schemas.microsoft.com/office/drawing/2014/main" id="{1C86ACA5-1D63-4B13-9801-714C7E20C923}"/>
              </a:ext>
            </a:extLst>
          </p:cNvPr>
          <p:cNvSpPr txBox="1">
            <a:spLocks noChangeArrowheads="1"/>
          </p:cNvSpPr>
          <p:nvPr/>
        </p:nvSpPr>
        <p:spPr bwMode="auto">
          <a:xfrm>
            <a:off x="3581400" y="2667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 </a:t>
            </a:r>
            <a:endParaRPr lang="en-US" altLang="en-US"/>
          </a:p>
        </p:txBody>
      </p:sp>
      <p:sp>
        <p:nvSpPr>
          <p:cNvPr id="73758" name="Text Box 30">
            <a:extLst>
              <a:ext uri="{FF2B5EF4-FFF2-40B4-BE49-F238E27FC236}">
                <a16:creationId xmlns:a16="http://schemas.microsoft.com/office/drawing/2014/main" id="{9174BF3E-260D-47D9-845B-05697127FC25}"/>
              </a:ext>
            </a:extLst>
          </p:cNvPr>
          <p:cNvSpPr txBox="1">
            <a:spLocks noChangeArrowheads="1"/>
          </p:cNvSpPr>
          <p:nvPr/>
        </p:nvSpPr>
        <p:spPr bwMode="auto">
          <a:xfrm>
            <a:off x="1905000" y="3429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ES:0</a:t>
            </a:r>
            <a:br>
              <a:rPr lang="en-US" altLang="en-US" sz="1200"/>
            </a:br>
            <a:r>
              <a:rPr lang="en-US" altLang="en-US" sz="1200"/>
              <a:t>LS: </a:t>
            </a:r>
            <a:endParaRPr lang="en-US" altLang="en-US"/>
          </a:p>
        </p:txBody>
      </p:sp>
      <p:sp>
        <p:nvSpPr>
          <p:cNvPr id="73759" name="Text Box 31">
            <a:extLst>
              <a:ext uri="{FF2B5EF4-FFF2-40B4-BE49-F238E27FC236}">
                <a16:creationId xmlns:a16="http://schemas.microsoft.com/office/drawing/2014/main" id="{74B68EC5-D268-4BF0-9A41-A95DEF3EBB8B}"/>
              </a:ext>
            </a:extLst>
          </p:cNvPr>
          <p:cNvSpPr txBox="1">
            <a:spLocks noChangeArrowheads="1"/>
          </p:cNvSpPr>
          <p:nvPr/>
        </p:nvSpPr>
        <p:spPr bwMode="auto">
          <a:xfrm>
            <a:off x="3657600" y="1752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 </a:t>
            </a:r>
            <a:endParaRPr lang="en-US" altLang="en-US"/>
          </a:p>
        </p:txBody>
      </p:sp>
      <p:sp>
        <p:nvSpPr>
          <p:cNvPr id="73760" name="Text Box 32">
            <a:extLst>
              <a:ext uri="{FF2B5EF4-FFF2-40B4-BE49-F238E27FC236}">
                <a16:creationId xmlns:a16="http://schemas.microsoft.com/office/drawing/2014/main" id="{9700D250-C6A1-463E-B254-4157735694BE}"/>
              </a:ext>
            </a:extLst>
          </p:cNvPr>
          <p:cNvSpPr txBox="1">
            <a:spLocks noChangeArrowheads="1"/>
          </p:cNvSpPr>
          <p:nvPr/>
        </p:nvSpPr>
        <p:spPr bwMode="auto">
          <a:xfrm>
            <a:off x="3733800" y="3505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 </a:t>
            </a:r>
            <a:endParaRPr lang="en-US" altLang="en-US"/>
          </a:p>
        </p:txBody>
      </p:sp>
      <p:sp>
        <p:nvSpPr>
          <p:cNvPr id="73761" name="Text Box 33">
            <a:extLst>
              <a:ext uri="{FF2B5EF4-FFF2-40B4-BE49-F238E27FC236}">
                <a16:creationId xmlns:a16="http://schemas.microsoft.com/office/drawing/2014/main" id="{791549EE-5BBF-40BE-BADA-116E41C682C7}"/>
              </a:ext>
            </a:extLst>
          </p:cNvPr>
          <p:cNvSpPr txBox="1">
            <a:spLocks noChangeArrowheads="1"/>
          </p:cNvSpPr>
          <p:nvPr/>
        </p:nvSpPr>
        <p:spPr bwMode="auto">
          <a:xfrm>
            <a:off x="4191000" y="5181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ES:7</a:t>
            </a:r>
            <a:br>
              <a:rPr lang="en-US" altLang="en-US" sz="1200"/>
            </a:br>
            <a:r>
              <a:rPr lang="en-US" altLang="en-US" sz="1200"/>
              <a:t>LS: </a:t>
            </a:r>
            <a:endParaRPr lang="en-US" altLang="en-US"/>
          </a:p>
        </p:txBody>
      </p:sp>
      <p:sp>
        <p:nvSpPr>
          <p:cNvPr id="73762" name="Text Box 34">
            <a:extLst>
              <a:ext uri="{FF2B5EF4-FFF2-40B4-BE49-F238E27FC236}">
                <a16:creationId xmlns:a16="http://schemas.microsoft.com/office/drawing/2014/main" id="{65BA135D-62EA-4284-9692-9F13023DF346}"/>
              </a:ext>
            </a:extLst>
          </p:cNvPr>
          <p:cNvSpPr txBox="1">
            <a:spLocks noChangeArrowheads="1"/>
          </p:cNvSpPr>
          <p:nvPr/>
        </p:nvSpPr>
        <p:spPr bwMode="auto">
          <a:xfrm>
            <a:off x="5486400" y="4343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ES:9</a:t>
            </a:r>
            <a:br>
              <a:rPr lang="en-US" altLang="en-US" sz="1200"/>
            </a:br>
            <a:r>
              <a:rPr lang="en-US" altLang="en-US" sz="1200"/>
              <a:t>LS: </a:t>
            </a:r>
            <a:endParaRPr lang="en-US" altLang="en-US"/>
          </a:p>
        </p:txBody>
      </p:sp>
      <p:sp>
        <p:nvSpPr>
          <p:cNvPr id="73763" name="Text Box 35">
            <a:extLst>
              <a:ext uri="{FF2B5EF4-FFF2-40B4-BE49-F238E27FC236}">
                <a16:creationId xmlns:a16="http://schemas.microsoft.com/office/drawing/2014/main" id="{D23F9AAB-7A6D-4E5D-A603-ABEA541CFCC5}"/>
              </a:ext>
            </a:extLst>
          </p:cNvPr>
          <p:cNvSpPr txBox="1">
            <a:spLocks noChangeArrowheads="1"/>
          </p:cNvSpPr>
          <p:nvPr/>
        </p:nvSpPr>
        <p:spPr bwMode="auto">
          <a:xfrm>
            <a:off x="5562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ES:8</a:t>
            </a:r>
            <a:br>
              <a:rPr lang="en-US" altLang="en-US" sz="1200"/>
            </a:br>
            <a:r>
              <a:rPr lang="en-US" altLang="en-US" sz="1200"/>
              <a:t>LS: </a:t>
            </a:r>
            <a:endParaRPr lang="en-US" altLang="en-US"/>
          </a:p>
        </p:txBody>
      </p:sp>
      <p:sp>
        <p:nvSpPr>
          <p:cNvPr id="73764" name="Text Box 36">
            <a:extLst>
              <a:ext uri="{FF2B5EF4-FFF2-40B4-BE49-F238E27FC236}">
                <a16:creationId xmlns:a16="http://schemas.microsoft.com/office/drawing/2014/main" id="{7E120A1F-9162-49CB-80FB-3794EAC943C1}"/>
              </a:ext>
            </a:extLst>
          </p:cNvPr>
          <p:cNvSpPr txBox="1">
            <a:spLocks noChangeArrowheads="1"/>
          </p:cNvSpPr>
          <p:nvPr/>
        </p:nvSpPr>
        <p:spPr bwMode="auto">
          <a:xfrm>
            <a:off x="5562600" y="1828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ES:7</a:t>
            </a:r>
            <a:br>
              <a:rPr lang="en-US" altLang="en-US" sz="1200"/>
            </a:br>
            <a:r>
              <a:rPr lang="en-US" altLang="en-US" sz="1200"/>
              <a:t>LS: </a:t>
            </a:r>
            <a:endParaRPr lang="en-US" altLang="en-US"/>
          </a:p>
        </p:txBody>
      </p:sp>
      <p:sp>
        <p:nvSpPr>
          <p:cNvPr id="73765" name="Text Box 37">
            <a:extLst>
              <a:ext uri="{FF2B5EF4-FFF2-40B4-BE49-F238E27FC236}">
                <a16:creationId xmlns:a16="http://schemas.microsoft.com/office/drawing/2014/main" id="{EDD710EF-0FB2-4199-985D-62E77EE83A6B}"/>
              </a:ext>
            </a:extLst>
          </p:cNvPr>
          <p:cNvSpPr txBox="1">
            <a:spLocks noChangeArrowheads="1"/>
          </p:cNvSpPr>
          <p:nvPr/>
        </p:nvSpPr>
        <p:spPr bwMode="auto">
          <a:xfrm>
            <a:off x="71628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ES:12</a:t>
            </a:r>
            <a:br>
              <a:rPr lang="en-US" altLang="en-US" sz="1200"/>
            </a:br>
            <a:r>
              <a:rPr lang="en-US" altLang="en-US" sz="1200"/>
              <a:t>LS: </a:t>
            </a:r>
            <a:endParaRPr lang="en-US" altLang="en-US"/>
          </a:p>
        </p:txBody>
      </p:sp>
      <p:sp>
        <p:nvSpPr>
          <p:cNvPr id="26662" name="Footer Placeholder 39">
            <a:extLst>
              <a:ext uri="{FF2B5EF4-FFF2-40B4-BE49-F238E27FC236}">
                <a16:creationId xmlns:a16="http://schemas.microsoft.com/office/drawing/2014/main" id="{1AA4A41F-29E1-4F9D-BD9F-5F346856690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Example Node Network</a:t>
            </a:r>
          </a:p>
        </p:txBody>
      </p:sp>
      <p:sp>
        <p:nvSpPr>
          <p:cNvPr id="26663" name="progressShape">
            <a:extLst>
              <a:ext uri="{FF2B5EF4-FFF2-40B4-BE49-F238E27FC236}">
                <a16:creationId xmlns:a16="http://schemas.microsoft.com/office/drawing/2014/main" id="{5B79DD07-7375-49D5-BDC0-FF8998E2B301}"/>
              </a:ext>
            </a:extLst>
          </p:cNvPr>
          <p:cNvSpPr>
            <a:spLocks noChangeArrowheads="1"/>
          </p:cNvSpPr>
          <p:nvPr/>
        </p:nvSpPr>
        <p:spPr bwMode="auto">
          <a:xfrm>
            <a:off x="6604000" y="6667500"/>
            <a:ext cx="127000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6664" name="progressShape2">
            <a:extLst>
              <a:ext uri="{FF2B5EF4-FFF2-40B4-BE49-F238E27FC236}">
                <a16:creationId xmlns:a16="http://schemas.microsoft.com/office/drawing/2014/main" id="{F5571EEA-549B-497E-B59E-D90478CDFDD6}"/>
              </a:ext>
            </a:extLst>
          </p:cNvPr>
          <p:cNvSpPr>
            <a:spLocks noChangeArrowheads="1"/>
          </p:cNvSpPr>
          <p:nvPr/>
        </p:nvSpPr>
        <p:spPr bwMode="auto">
          <a:xfrm>
            <a:off x="7874000" y="6667500"/>
            <a:ext cx="127000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2" name="Rectangle 41">
            <a:extLst>
              <a:ext uri="{FF2B5EF4-FFF2-40B4-BE49-F238E27FC236}">
                <a16:creationId xmlns:a16="http://schemas.microsoft.com/office/drawing/2014/main" id="{B84C6509-3AF3-43C4-A471-A0C198D09908}"/>
              </a:ext>
            </a:extLst>
          </p:cNvPr>
          <p:cNvSpPr>
            <a:spLocks noChangeArrowheads="1"/>
          </p:cNvSpPr>
          <p:nvPr/>
        </p:nvSpPr>
        <p:spPr bwMode="auto">
          <a:xfrm>
            <a:off x="762000" y="1676400"/>
            <a:ext cx="4038600" cy="16002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ES(H)</a:t>
            </a:r>
          </a:p>
          <a:p>
            <a:r>
              <a:rPr lang="en-US" altLang="en-US"/>
              <a:t>   ES(E)+dur(E) = 5 + 2 = 7</a:t>
            </a:r>
          </a:p>
          <a:p>
            <a:r>
              <a:rPr lang="en-US" altLang="en-US"/>
              <a:t>   ES(B)+dur(B) = 0 + 1 = 1</a:t>
            </a:r>
          </a:p>
          <a:p>
            <a:r>
              <a:rPr lang="en-US" altLang="en-US"/>
              <a:t>Maximum = 7 = ES(H)</a:t>
            </a:r>
          </a:p>
        </p:txBody>
      </p:sp>
      <p:sp>
        <p:nvSpPr>
          <p:cNvPr id="43" name="Rectangle 42">
            <a:extLst>
              <a:ext uri="{FF2B5EF4-FFF2-40B4-BE49-F238E27FC236}">
                <a16:creationId xmlns:a16="http://schemas.microsoft.com/office/drawing/2014/main" id="{B861EF5F-E763-4E4C-944D-EAD29DD36A43}"/>
              </a:ext>
            </a:extLst>
          </p:cNvPr>
          <p:cNvSpPr>
            <a:spLocks noChangeArrowheads="1"/>
          </p:cNvSpPr>
          <p:nvPr/>
        </p:nvSpPr>
        <p:spPr bwMode="auto">
          <a:xfrm>
            <a:off x="609600" y="2057400"/>
            <a:ext cx="4038600" cy="2057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ES(J)</a:t>
            </a:r>
          </a:p>
          <a:p>
            <a:r>
              <a:rPr lang="en-US" altLang="en-US"/>
              <a:t>   ES(F)+dur(F) = ?</a:t>
            </a:r>
          </a:p>
          <a:p>
            <a:r>
              <a:rPr lang="en-US" altLang="en-US"/>
              <a:t>   ES(G)+dur(G) = ?</a:t>
            </a:r>
          </a:p>
          <a:p>
            <a:r>
              <a:rPr lang="en-US" altLang="en-US"/>
              <a:t>   ES(I) + dur(I) = ?</a:t>
            </a:r>
          </a:p>
          <a:p>
            <a:r>
              <a:rPr lang="en-US" altLang="en-US"/>
              <a:t>Maximum = ? = ES(J)</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7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7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7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7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76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2"/>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762"/>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765"/>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56" grpId="0"/>
      <p:bldP spid="73757" grpId="0"/>
      <p:bldP spid="73758" grpId="0"/>
      <p:bldP spid="73759" grpId="0"/>
      <p:bldP spid="73760" grpId="0"/>
      <p:bldP spid="73761" grpId="0"/>
      <p:bldP spid="73762" grpId="0"/>
      <p:bldP spid="73763" grpId="0"/>
      <p:bldP spid="73764" grpId="0"/>
      <p:bldP spid="73765" grpId="0"/>
      <p:bldP spid="42" grpId="0" animBg="1"/>
      <p:bldP spid="42" grpId="1" animBg="1"/>
      <p:bldP spid="43" grpId="0" animBg="1"/>
      <p:bldP spid="4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A4D9F29-1617-49ED-B5E5-7B2AADF844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Node Network</a:t>
            </a:r>
          </a:p>
        </p:txBody>
      </p:sp>
      <p:sp>
        <p:nvSpPr>
          <p:cNvPr id="27651" name="Oval 4">
            <a:extLst>
              <a:ext uri="{FF2B5EF4-FFF2-40B4-BE49-F238E27FC236}">
                <a16:creationId xmlns:a16="http://schemas.microsoft.com/office/drawing/2014/main" id="{026210E1-6F84-4CD2-8484-000186F9B80D}"/>
              </a:ext>
            </a:extLst>
          </p:cNvPr>
          <p:cNvSpPr>
            <a:spLocks noChangeArrowheads="1"/>
          </p:cNvSpPr>
          <p:nvPr/>
        </p:nvSpPr>
        <p:spPr bwMode="auto">
          <a:xfrm>
            <a:off x="304800" y="32004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52" name="Oval 5">
            <a:extLst>
              <a:ext uri="{FF2B5EF4-FFF2-40B4-BE49-F238E27FC236}">
                <a16:creationId xmlns:a16="http://schemas.microsoft.com/office/drawing/2014/main" id="{C2791132-A1CD-4EBC-BB9E-A4A1A015D3CE}"/>
              </a:ext>
            </a:extLst>
          </p:cNvPr>
          <p:cNvSpPr>
            <a:spLocks noChangeArrowheads="1"/>
          </p:cNvSpPr>
          <p:nvPr/>
        </p:nvSpPr>
        <p:spPr bwMode="auto">
          <a:xfrm>
            <a:off x="2057400" y="27432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A</a:t>
            </a:r>
          </a:p>
        </p:txBody>
      </p:sp>
      <p:sp>
        <p:nvSpPr>
          <p:cNvPr id="27653" name="Oval 6">
            <a:extLst>
              <a:ext uri="{FF2B5EF4-FFF2-40B4-BE49-F238E27FC236}">
                <a16:creationId xmlns:a16="http://schemas.microsoft.com/office/drawing/2014/main" id="{635F07E3-C404-4A90-A5C5-B17A1F9C7ACF}"/>
              </a:ext>
            </a:extLst>
          </p:cNvPr>
          <p:cNvSpPr>
            <a:spLocks noChangeArrowheads="1"/>
          </p:cNvSpPr>
          <p:nvPr/>
        </p:nvSpPr>
        <p:spPr bwMode="auto">
          <a:xfrm>
            <a:off x="3810000" y="38862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E</a:t>
            </a:r>
          </a:p>
        </p:txBody>
      </p:sp>
      <p:sp>
        <p:nvSpPr>
          <p:cNvPr id="27654" name="Oval 7">
            <a:extLst>
              <a:ext uri="{FF2B5EF4-FFF2-40B4-BE49-F238E27FC236}">
                <a16:creationId xmlns:a16="http://schemas.microsoft.com/office/drawing/2014/main" id="{2F5250B8-6103-4CA3-BB18-D63406D73D0C}"/>
              </a:ext>
            </a:extLst>
          </p:cNvPr>
          <p:cNvSpPr>
            <a:spLocks noChangeArrowheads="1"/>
          </p:cNvSpPr>
          <p:nvPr/>
        </p:nvSpPr>
        <p:spPr bwMode="auto">
          <a:xfrm>
            <a:off x="3733800" y="30480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D</a:t>
            </a:r>
          </a:p>
        </p:txBody>
      </p:sp>
      <p:sp>
        <p:nvSpPr>
          <p:cNvPr id="27655" name="Oval 8">
            <a:extLst>
              <a:ext uri="{FF2B5EF4-FFF2-40B4-BE49-F238E27FC236}">
                <a16:creationId xmlns:a16="http://schemas.microsoft.com/office/drawing/2014/main" id="{D6422387-E5B9-4573-800D-31347F1E0B1F}"/>
              </a:ext>
            </a:extLst>
          </p:cNvPr>
          <p:cNvSpPr>
            <a:spLocks noChangeArrowheads="1"/>
          </p:cNvSpPr>
          <p:nvPr/>
        </p:nvSpPr>
        <p:spPr bwMode="auto">
          <a:xfrm>
            <a:off x="3733800" y="21336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a:t>
            </a:r>
          </a:p>
        </p:txBody>
      </p:sp>
      <p:sp>
        <p:nvSpPr>
          <p:cNvPr id="27656" name="Oval 9">
            <a:extLst>
              <a:ext uri="{FF2B5EF4-FFF2-40B4-BE49-F238E27FC236}">
                <a16:creationId xmlns:a16="http://schemas.microsoft.com/office/drawing/2014/main" id="{EF818F22-FBCC-4E4D-8830-94C5E967101D}"/>
              </a:ext>
            </a:extLst>
          </p:cNvPr>
          <p:cNvSpPr>
            <a:spLocks noChangeArrowheads="1"/>
          </p:cNvSpPr>
          <p:nvPr/>
        </p:nvSpPr>
        <p:spPr bwMode="auto">
          <a:xfrm>
            <a:off x="5562600" y="39624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I</a:t>
            </a:r>
          </a:p>
        </p:txBody>
      </p:sp>
      <p:sp>
        <p:nvSpPr>
          <p:cNvPr id="27657" name="Oval 10">
            <a:extLst>
              <a:ext uri="{FF2B5EF4-FFF2-40B4-BE49-F238E27FC236}">
                <a16:creationId xmlns:a16="http://schemas.microsoft.com/office/drawing/2014/main" id="{78053525-23B5-4F0E-A3BC-57FD3F3370FF}"/>
              </a:ext>
            </a:extLst>
          </p:cNvPr>
          <p:cNvSpPr>
            <a:spLocks noChangeArrowheads="1"/>
          </p:cNvSpPr>
          <p:nvPr/>
        </p:nvSpPr>
        <p:spPr bwMode="auto">
          <a:xfrm>
            <a:off x="5638800" y="2971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G</a:t>
            </a:r>
          </a:p>
        </p:txBody>
      </p:sp>
      <p:sp>
        <p:nvSpPr>
          <p:cNvPr id="27658" name="Oval 11">
            <a:extLst>
              <a:ext uri="{FF2B5EF4-FFF2-40B4-BE49-F238E27FC236}">
                <a16:creationId xmlns:a16="http://schemas.microsoft.com/office/drawing/2014/main" id="{32D59A18-BBFB-482D-877C-F7AD7A4F2139}"/>
              </a:ext>
            </a:extLst>
          </p:cNvPr>
          <p:cNvSpPr>
            <a:spLocks noChangeArrowheads="1"/>
          </p:cNvSpPr>
          <p:nvPr/>
        </p:nvSpPr>
        <p:spPr bwMode="auto">
          <a:xfrm>
            <a:off x="5638800" y="2209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a:t>
            </a:r>
          </a:p>
        </p:txBody>
      </p:sp>
      <p:sp>
        <p:nvSpPr>
          <p:cNvPr id="27659" name="Oval 12">
            <a:extLst>
              <a:ext uri="{FF2B5EF4-FFF2-40B4-BE49-F238E27FC236}">
                <a16:creationId xmlns:a16="http://schemas.microsoft.com/office/drawing/2014/main" id="{EB0388CA-C7F2-431E-B490-14EEEF43311C}"/>
              </a:ext>
            </a:extLst>
          </p:cNvPr>
          <p:cNvSpPr>
            <a:spLocks noChangeArrowheads="1"/>
          </p:cNvSpPr>
          <p:nvPr/>
        </p:nvSpPr>
        <p:spPr bwMode="auto">
          <a:xfrm>
            <a:off x="7162800" y="2971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J</a:t>
            </a:r>
          </a:p>
        </p:txBody>
      </p:sp>
      <p:sp>
        <p:nvSpPr>
          <p:cNvPr id="27660" name="Oval 13">
            <a:extLst>
              <a:ext uri="{FF2B5EF4-FFF2-40B4-BE49-F238E27FC236}">
                <a16:creationId xmlns:a16="http://schemas.microsoft.com/office/drawing/2014/main" id="{A8131D6A-BA41-4FE5-ACEF-2AECF7FB9F5F}"/>
              </a:ext>
            </a:extLst>
          </p:cNvPr>
          <p:cNvSpPr>
            <a:spLocks noChangeArrowheads="1"/>
          </p:cNvSpPr>
          <p:nvPr/>
        </p:nvSpPr>
        <p:spPr bwMode="auto">
          <a:xfrm>
            <a:off x="1981200" y="38100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B</a:t>
            </a:r>
          </a:p>
        </p:txBody>
      </p:sp>
      <p:sp>
        <p:nvSpPr>
          <p:cNvPr id="27661" name="Oval 14">
            <a:extLst>
              <a:ext uri="{FF2B5EF4-FFF2-40B4-BE49-F238E27FC236}">
                <a16:creationId xmlns:a16="http://schemas.microsoft.com/office/drawing/2014/main" id="{55220963-7465-41C1-A6FA-0648FB0B6653}"/>
              </a:ext>
            </a:extLst>
          </p:cNvPr>
          <p:cNvSpPr>
            <a:spLocks noChangeArrowheads="1"/>
          </p:cNvSpPr>
          <p:nvPr/>
        </p:nvSpPr>
        <p:spPr bwMode="auto">
          <a:xfrm>
            <a:off x="4191000" y="48006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H</a:t>
            </a:r>
          </a:p>
        </p:txBody>
      </p:sp>
      <p:cxnSp>
        <p:nvCxnSpPr>
          <p:cNvPr id="27662" name="AutoShape 15">
            <a:extLst>
              <a:ext uri="{FF2B5EF4-FFF2-40B4-BE49-F238E27FC236}">
                <a16:creationId xmlns:a16="http://schemas.microsoft.com/office/drawing/2014/main" id="{3B940F84-8053-46B0-9F35-2AE1F8303C6D}"/>
              </a:ext>
            </a:extLst>
          </p:cNvPr>
          <p:cNvCxnSpPr>
            <a:cxnSpLocks noChangeShapeType="1"/>
            <a:stCxn id="27651" idx="7"/>
            <a:endCxn id="27652" idx="2"/>
          </p:cNvCxnSpPr>
          <p:nvPr/>
        </p:nvCxnSpPr>
        <p:spPr bwMode="auto">
          <a:xfrm flipV="1">
            <a:off x="695325" y="2933700"/>
            <a:ext cx="1362075" cy="3222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3" name="AutoShape 16">
            <a:extLst>
              <a:ext uri="{FF2B5EF4-FFF2-40B4-BE49-F238E27FC236}">
                <a16:creationId xmlns:a16="http://schemas.microsoft.com/office/drawing/2014/main" id="{8DB25591-A91F-415B-85B4-2395370E4A99}"/>
              </a:ext>
            </a:extLst>
          </p:cNvPr>
          <p:cNvCxnSpPr>
            <a:cxnSpLocks noChangeShapeType="1"/>
            <a:stCxn id="27651" idx="5"/>
            <a:endCxn id="27660" idx="2"/>
          </p:cNvCxnSpPr>
          <p:nvPr/>
        </p:nvCxnSpPr>
        <p:spPr bwMode="auto">
          <a:xfrm>
            <a:off x="695325" y="3525838"/>
            <a:ext cx="1285875" cy="4746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4" name="AutoShape 17">
            <a:extLst>
              <a:ext uri="{FF2B5EF4-FFF2-40B4-BE49-F238E27FC236}">
                <a16:creationId xmlns:a16="http://schemas.microsoft.com/office/drawing/2014/main" id="{5106C172-70C5-4113-9B5B-2AD7C541D039}"/>
              </a:ext>
            </a:extLst>
          </p:cNvPr>
          <p:cNvCxnSpPr>
            <a:cxnSpLocks noChangeShapeType="1"/>
            <a:stCxn id="27660" idx="5"/>
            <a:endCxn id="27661" idx="2"/>
          </p:cNvCxnSpPr>
          <p:nvPr/>
        </p:nvCxnSpPr>
        <p:spPr bwMode="auto">
          <a:xfrm>
            <a:off x="2371725" y="4135438"/>
            <a:ext cx="1819275" cy="8556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5" name="AutoShape 18">
            <a:extLst>
              <a:ext uri="{FF2B5EF4-FFF2-40B4-BE49-F238E27FC236}">
                <a16:creationId xmlns:a16="http://schemas.microsoft.com/office/drawing/2014/main" id="{2538BF1C-D69D-4A43-984B-373C7C261D1B}"/>
              </a:ext>
            </a:extLst>
          </p:cNvPr>
          <p:cNvCxnSpPr>
            <a:cxnSpLocks noChangeShapeType="1"/>
            <a:stCxn id="27653" idx="4"/>
            <a:endCxn id="27661" idx="0"/>
          </p:cNvCxnSpPr>
          <p:nvPr/>
        </p:nvCxnSpPr>
        <p:spPr bwMode="auto">
          <a:xfrm>
            <a:off x="4038600" y="4267200"/>
            <a:ext cx="381000" cy="533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6" name="AutoShape 19">
            <a:extLst>
              <a:ext uri="{FF2B5EF4-FFF2-40B4-BE49-F238E27FC236}">
                <a16:creationId xmlns:a16="http://schemas.microsoft.com/office/drawing/2014/main" id="{4040638E-718F-41A8-A203-B92E80137750}"/>
              </a:ext>
            </a:extLst>
          </p:cNvPr>
          <p:cNvCxnSpPr>
            <a:cxnSpLocks noChangeShapeType="1"/>
            <a:stCxn id="27652" idx="5"/>
            <a:endCxn id="27653" idx="1"/>
          </p:cNvCxnSpPr>
          <p:nvPr/>
        </p:nvCxnSpPr>
        <p:spPr bwMode="auto">
          <a:xfrm>
            <a:off x="2447925" y="3068638"/>
            <a:ext cx="1428750" cy="873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7" name="AutoShape 20">
            <a:extLst>
              <a:ext uri="{FF2B5EF4-FFF2-40B4-BE49-F238E27FC236}">
                <a16:creationId xmlns:a16="http://schemas.microsoft.com/office/drawing/2014/main" id="{6D22343D-79DB-4734-AC2B-D111BF2FBD8A}"/>
              </a:ext>
            </a:extLst>
          </p:cNvPr>
          <p:cNvCxnSpPr>
            <a:cxnSpLocks noChangeShapeType="1"/>
            <a:stCxn id="27652" idx="6"/>
            <a:endCxn id="27654" idx="2"/>
          </p:cNvCxnSpPr>
          <p:nvPr/>
        </p:nvCxnSpPr>
        <p:spPr bwMode="auto">
          <a:xfrm>
            <a:off x="2514600" y="2933700"/>
            <a:ext cx="1219200"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8" name="AutoShape 21">
            <a:extLst>
              <a:ext uri="{FF2B5EF4-FFF2-40B4-BE49-F238E27FC236}">
                <a16:creationId xmlns:a16="http://schemas.microsoft.com/office/drawing/2014/main" id="{2D4A26B0-ACE4-4E86-8ACC-5C7EC73D5FAB}"/>
              </a:ext>
            </a:extLst>
          </p:cNvPr>
          <p:cNvCxnSpPr>
            <a:cxnSpLocks noChangeShapeType="1"/>
            <a:stCxn id="27652" idx="7"/>
            <a:endCxn id="27655" idx="2"/>
          </p:cNvCxnSpPr>
          <p:nvPr/>
        </p:nvCxnSpPr>
        <p:spPr bwMode="auto">
          <a:xfrm flipV="1">
            <a:off x="2447925" y="2324100"/>
            <a:ext cx="1285875" cy="4746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9" name="AutoShape 22">
            <a:extLst>
              <a:ext uri="{FF2B5EF4-FFF2-40B4-BE49-F238E27FC236}">
                <a16:creationId xmlns:a16="http://schemas.microsoft.com/office/drawing/2014/main" id="{278346B2-6E34-478F-A3C5-71D26613A28D}"/>
              </a:ext>
            </a:extLst>
          </p:cNvPr>
          <p:cNvCxnSpPr>
            <a:cxnSpLocks noChangeShapeType="1"/>
            <a:stCxn id="27655" idx="6"/>
            <a:endCxn id="27658" idx="2"/>
          </p:cNvCxnSpPr>
          <p:nvPr/>
        </p:nvCxnSpPr>
        <p:spPr bwMode="auto">
          <a:xfrm>
            <a:off x="4191000" y="2324100"/>
            <a:ext cx="14478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70" name="AutoShape 23">
            <a:extLst>
              <a:ext uri="{FF2B5EF4-FFF2-40B4-BE49-F238E27FC236}">
                <a16:creationId xmlns:a16="http://schemas.microsoft.com/office/drawing/2014/main" id="{25E93571-D840-48C8-9614-051E4431AAB9}"/>
              </a:ext>
            </a:extLst>
          </p:cNvPr>
          <p:cNvCxnSpPr>
            <a:cxnSpLocks noChangeShapeType="1"/>
            <a:stCxn id="27658" idx="5"/>
            <a:endCxn id="27659" idx="1"/>
          </p:cNvCxnSpPr>
          <p:nvPr/>
        </p:nvCxnSpPr>
        <p:spPr bwMode="auto">
          <a:xfrm>
            <a:off x="6029325" y="2535238"/>
            <a:ext cx="1200150" cy="492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71" name="AutoShape 24">
            <a:extLst>
              <a:ext uri="{FF2B5EF4-FFF2-40B4-BE49-F238E27FC236}">
                <a16:creationId xmlns:a16="http://schemas.microsoft.com/office/drawing/2014/main" id="{2C47965B-AD0A-417C-B3D8-0AAEF7D3AAA0}"/>
              </a:ext>
            </a:extLst>
          </p:cNvPr>
          <p:cNvCxnSpPr>
            <a:cxnSpLocks noChangeShapeType="1"/>
            <a:stCxn id="27657" idx="6"/>
            <a:endCxn id="27659" idx="2"/>
          </p:cNvCxnSpPr>
          <p:nvPr/>
        </p:nvCxnSpPr>
        <p:spPr bwMode="auto">
          <a:xfrm>
            <a:off x="6096000" y="3162300"/>
            <a:ext cx="10668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72" name="AutoShape 25">
            <a:extLst>
              <a:ext uri="{FF2B5EF4-FFF2-40B4-BE49-F238E27FC236}">
                <a16:creationId xmlns:a16="http://schemas.microsoft.com/office/drawing/2014/main" id="{370C5D4F-AEDD-4802-90DE-2CF3027D7E26}"/>
              </a:ext>
            </a:extLst>
          </p:cNvPr>
          <p:cNvCxnSpPr>
            <a:cxnSpLocks noChangeShapeType="1"/>
            <a:stCxn id="27656" idx="7"/>
            <a:endCxn id="27659" idx="3"/>
          </p:cNvCxnSpPr>
          <p:nvPr/>
        </p:nvCxnSpPr>
        <p:spPr bwMode="auto">
          <a:xfrm flipV="1">
            <a:off x="5953125" y="3297238"/>
            <a:ext cx="1276350" cy="720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73" name="AutoShape 26">
            <a:extLst>
              <a:ext uri="{FF2B5EF4-FFF2-40B4-BE49-F238E27FC236}">
                <a16:creationId xmlns:a16="http://schemas.microsoft.com/office/drawing/2014/main" id="{DB5A33BC-0E37-40A4-A8A1-0CD2588CF49E}"/>
              </a:ext>
            </a:extLst>
          </p:cNvPr>
          <p:cNvCxnSpPr>
            <a:cxnSpLocks noChangeShapeType="1"/>
            <a:stCxn id="27661" idx="6"/>
            <a:endCxn id="27656" idx="2"/>
          </p:cNvCxnSpPr>
          <p:nvPr/>
        </p:nvCxnSpPr>
        <p:spPr bwMode="auto">
          <a:xfrm flipV="1">
            <a:off x="4648200" y="4152900"/>
            <a:ext cx="914400" cy="838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74" name="AutoShape 27">
            <a:extLst>
              <a:ext uri="{FF2B5EF4-FFF2-40B4-BE49-F238E27FC236}">
                <a16:creationId xmlns:a16="http://schemas.microsoft.com/office/drawing/2014/main" id="{337DA581-1899-4F85-9217-9CDF43C64853}"/>
              </a:ext>
            </a:extLst>
          </p:cNvPr>
          <p:cNvCxnSpPr>
            <a:cxnSpLocks noChangeShapeType="1"/>
            <a:stCxn id="27654" idx="6"/>
            <a:endCxn id="27657" idx="2"/>
          </p:cNvCxnSpPr>
          <p:nvPr/>
        </p:nvCxnSpPr>
        <p:spPr bwMode="auto">
          <a:xfrm flipV="1">
            <a:off x="4191000" y="3162300"/>
            <a:ext cx="14478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75" name="Rectangle 30">
            <a:extLst>
              <a:ext uri="{FF2B5EF4-FFF2-40B4-BE49-F238E27FC236}">
                <a16:creationId xmlns:a16="http://schemas.microsoft.com/office/drawing/2014/main" id="{6BA51F09-0185-4E0C-8FB4-C33CF0D6DDE7}"/>
              </a:ext>
            </a:extLst>
          </p:cNvPr>
          <p:cNvSpPr>
            <a:spLocks noChangeArrowheads="1"/>
          </p:cNvSpPr>
          <p:nvPr/>
        </p:nvSpPr>
        <p:spPr bwMode="auto">
          <a:xfrm>
            <a:off x="5562600" y="4784725"/>
            <a:ext cx="35814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00"/>
              <a:t>Here's the example: </a:t>
            </a:r>
          </a:p>
          <a:p>
            <a:r>
              <a:rPr lang="en-US" altLang="en-US" sz="1000"/>
              <a:t> </a:t>
            </a:r>
          </a:p>
          <a:p>
            <a:r>
              <a:rPr lang="en-US" altLang="en-US" sz="1000"/>
              <a:t>Activity	Description	Predecessor	Duration</a:t>
            </a:r>
          </a:p>
          <a:p>
            <a:r>
              <a:rPr lang="en-US" altLang="en-US" sz="1000"/>
              <a:t>A	Product design	(None)	5 months</a:t>
            </a:r>
          </a:p>
          <a:p>
            <a:r>
              <a:rPr lang="en-US" altLang="en-US" sz="1000"/>
              <a:t>B	Market research(None)	1</a:t>
            </a:r>
          </a:p>
          <a:p>
            <a:r>
              <a:rPr lang="en-US" altLang="en-US" sz="1000"/>
              <a:t>C	Production            A	2</a:t>
            </a:r>
          </a:p>
          <a:p>
            <a:r>
              <a:rPr lang="en-US" altLang="en-US" sz="1000"/>
              <a:t>D	Product model	   A	3</a:t>
            </a:r>
          </a:p>
          <a:p>
            <a:r>
              <a:rPr lang="en-US" altLang="en-US" sz="1000"/>
              <a:t>E	Sales brochure	   A	2</a:t>
            </a:r>
          </a:p>
          <a:p>
            <a:r>
              <a:rPr lang="en-US" altLang="en-US" sz="1000"/>
              <a:t>F	Cost analysis	   C	3</a:t>
            </a:r>
          </a:p>
          <a:p>
            <a:r>
              <a:rPr lang="en-US" altLang="en-US" sz="1000"/>
              <a:t>G	Product testing	  D	4</a:t>
            </a:r>
          </a:p>
          <a:p>
            <a:r>
              <a:rPr lang="en-US" altLang="en-US" sz="1000"/>
              <a:t>H	Sales training	B, E	2</a:t>
            </a:r>
          </a:p>
          <a:p>
            <a:r>
              <a:rPr lang="en-US" altLang="en-US" sz="1000"/>
              <a:t>I	Pricing	H	1</a:t>
            </a:r>
          </a:p>
          <a:p>
            <a:r>
              <a:rPr lang="en-US" altLang="en-US" sz="1000"/>
              <a:t>J	Project report	F, G, I	1</a:t>
            </a:r>
          </a:p>
        </p:txBody>
      </p:sp>
      <p:sp>
        <p:nvSpPr>
          <p:cNvPr id="69663" name="Text Box 31">
            <a:extLst>
              <a:ext uri="{FF2B5EF4-FFF2-40B4-BE49-F238E27FC236}">
                <a16:creationId xmlns:a16="http://schemas.microsoft.com/office/drawing/2014/main" id="{70587859-C5AA-49E3-9BC1-B6F9743DC2D9}"/>
              </a:ext>
            </a:extLst>
          </p:cNvPr>
          <p:cNvSpPr txBox="1">
            <a:spLocks noChangeArrowheads="1"/>
          </p:cNvSpPr>
          <p:nvPr/>
        </p:nvSpPr>
        <p:spPr bwMode="auto">
          <a:xfrm>
            <a:off x="2057400" y="2362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ES:0</a:t>
            </a:r>
            <a:br>
              <a:rPr lang="en-US" altLang="en-US" sz="1200"/>
            </a:br>
            <a:r>
              <a:rPr lang="en-US" altLang="en-US" sz="1200"/>
              <a:t>LS:0 </a:t>
            </a:r>
            <a:endParaRPr lang="en-US" altLang="en-US"/>
          </a:p>
        </p:txBody>
      </p:sp>
      <p:sp>
        <p:nvSpPr>
          <p:cNvPr id="69664" name="Text Box 32">
            <a:extLst>
              <a:ext uri="{FF2B5EF4-FFF2-40B4-BE49-F238E27FC236}">
                <a16:creationId xmlns:a16="http://schemas.microsoft.com/office/drawing/2014/main" id="{68C86FB9-52BD-4D1E-A11B-790D1880DC48}"/>
              </a:ext>
            </a:extLst>
          </p:cNvPr>
          <p:cNvSpPr txBox="1">
            <a:spLocks noChangeArrowheads="1"/>
          </p:cNvSpPr>
          <p:nvPr/>
        </p:nvSpPr>
        <p:spPr bwMode="auto">
          <a:xfrm>
            <a:off x="3581400" y="2667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LS:5</a:t>
            </a:r>
            <a:endParaRPr lang="en-US" altLang="en-US"/>
          </a:p>
        </p:txBody>
      </p:sp>
      <p:sp>
        <p:nvSpPr>
          <p:cNvPr id="69665" name="Text Box 33">
            <a:extLst>
              <a:ext uri="{FF2B5EF4-FFF2-40B4-BE49-F238E27FC236}">
                <a16:creationId xmlns:a16="http://schemas.microsoft.com/office/drawing/2014/main" id="{7414B52B-548A-4A35-B856-1F10E5D37A59}"/>
              </a:ext>
            </a:extLst>
          </p:cNvPr>
          <p:cNvSpPr txBox="1">
            <a:spLocks noChangeArrowheads="1"/>
          </p:cNvSpPr>
          <p:nvPr/>
        </p:nvSpPr>
        <p:spPr bwMode="auto">
          <a:xfrm>
            <a:off x="1905000" y="3429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ES:0</a:t>
            </a:r>
            <a:br>
              <a:rPr lang="en-US" altLang="en-US" sz="1200"/>
            </a:br>
            <a:r>
              <a:rPr lang="en-US" altLang="en-US" sz="1200"/>
              <a:t>LS:8 </a:t>
            </a:r>
            <a:endParaRPr lang="en-US" altLang="en-US"/>
          </a:p>
        </p:txBody>
      </p:sp>
      <p:sp>
        <p:nvSpPr>
          <p:cNvPr id="69666" name="Text Box 34">
            <a:extLst>
              <a:ext uri="{FF2B5EF4-FFF2-40B4-BE49-F238E27FC236}">
                <a16:creationId xmlns:a16="http://schemas.microsoft.com/office/drawing/2014/main" id="{17DF4D1E-BC1D-4F04-9640-6C8F2BF75BD1}"/>
              </a:ext>
            </a:extLst>
          </p:cNvPr>
          <p:cNvSpPr txBox="1">
            <a:spLocks noChangeArrowheads="1"/>
          </p:cNvSpPr>
          <p:nvPr/>
        </p:nvSpPr>
        <p:spPr bwMode="auto">
          <a:xfrm>
            <a:off x="3657600" y="1752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LS:7 </a:t>
            </a:r>
            <a:endParaRPr lang="en-US" altLang="en-US"/>
          </a:p>
        </p:txBody>
      </p:sp>
      <p:sp>
        <p:nvSpPr>
          <p:cNvPr id="69667" name="Text Box 35">
            <a:extLst>
              <a:ext uri="{FF2B5EF4-FFF2-40B4-BE49-F238E27FC236}">
                <a16:creationId xmlns:a16="http://schemas.microsoft.com/office/drawing/2014/main" id="{DA640CF6-A6A0-4150-BB89-E6D5503F48EC}"/>
              </a:ext>
            </a:extLst>
          </p:cNvPr>
          <p:cNvSpPr txBox="1">
            <a:spLocks noChangeArrowheads="1"/>
          </p:cNvSpPr>
          <p:nvPr/>
        </p:nvSpPr>
        <p:spPr bwMode="auto">
          <a:xfrm>
            <a:off x="3733800" y="3505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LS:7 </a:t>
            </a:r>
            <a:endParaRPr lang="en-US" altLang="en-US"/>
          </a:p>
        </p:txBody>
      </p:sp>
      <p:sp>
        <p:nvSpPr>
          <p:cNvPr id="69668" name="Text Box 36">
            <a:extLst>
              <a:ext uri="{FF2B5EF4-FFF2-40B4-BE49-F238E27FC236}">
                <a16:creationId xmlns:a16="http://schemas.microsoft.com/office/drawing/2014/main" id="{8E51D8EC-02AD-48A1-B999-615B73FC3903}"/>
              </a:ext>
            </a:extLst>
          </p:cNvPr>
          <p:cNvSpPr txBox="1">
            <a:spLocks noChangeArrowheads="1"/>
          </p:cNvSpPr>
          <p:nvPr/>
        </p:nvSpPr>
        <p:spPr bwMode="auto">
          <a:xfrm>
            <a:off x="4191000" y="5181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ES:7</a:t>
            </a:r>
            <a:br>
              <a:rPr lang="en-US" altLang="en-US" sz="1200"/>
            </a:br>
            <a:r>
              <a:rPr lang="en-US" altLang="en-US" sz="1200"/>
              <a:t>LS:9 </a:t>
            </a:r>
            <a:endParaRPr lang="en-US" altLang="en-US"/>
          </a:p>
        </p:txBody>
      </p:sp>
      <p:sp>
        <p:nvSpPr>
          <p:cNvPr id="69669" name="Text Box 37">
            <a:extLst>
              <a:ext uri="{FF2B5EF4-FFF2-40B4-BE49-F238E27FC236}">
                <a16:creationId xmlns:a16="http://schemas.microsoft.com/office/drawing/2014/main" id="{59B03941-8B2F-44E1-8AAE-478E6E2962A8}"/>
              </a:ext>
            </a:extLst>
          </p:cNvPr>
          <p:cNvSpPr txBox="1">
            <a:spLocks noChangeArrowheads="1"/>
          </p:cNvSpPr>
          <p:nvPr/>
        </p:nvSpPr>
        <p:spPr bwMode="auto">
          <a:xfrm>
            <a:off x="5486400" y="4343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ES:9</a:t>
            </a:r>
            <a:br>
              <a:rPr lang="en-US" altLang="en-US" sz="1200"/>
            </a:br>
            <a:r>
              <a:rPr lang="en-US" altLang="en-US" sz="1200"/>
              <a:t>LS:11 </a:t>
            </a:r>
            <a:endParaRPr lang="en-US" altLang="en-US"/>
          </a:p>
        </p:txBody>
      </p:sp>
      <p:sp>
        <p:nvSpPr>
          <p:cNvPr id="69670" name="Text Box 38">
            <a:extLst>
              <a:ext uri="{FF2B5EF4-FFF2-40B4-BE49-F238E27FC236}">
                <a16:creationId xmlns:a16="http://schemas.microsoft.com/office/drawing/2014/main" id="{580F4AB4-5BDD-4C12-AF98-662FD9C61D2A}"/>
              </a:ext>
            </a:extLst>
          </p:cNvPr>
          <p:cNvSpPr txBox="1">
            <a:spLocks noChangeArrowheads="1"/>
          </p:cNvSpPr>
          <p:nvPr/>
        </p:nvSpPr>
        <p:spPr bwMode="auto">
          <a:xfrm>
            <a:off x="5562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ES:8</a:t>
            </a:r>
            <a:br>
              <a:rPr lang="en-US" altLang="en-US" sz="1200"/>
            </a:br>
            <a:r>
              <a:rPr lang="en-US" altLang="en-US" sz="1200"/>
              <a:t>LS:8 </a:t>
            </a:r>
            <a:endParaRPr lang="en-US" altLang="en-US"/>
          </a:p>
        </p:txBody>
      </p:sp>
      <p:sp>
        <p:nvSpPr>
          <p:cNvPr id="69671" name="Text Box 39">
            <a:extLst>
              <a:ext uri="{FF2B5EF4-FFF2-40B4-BE49-F238E27FC236}">
                <a16:creationId xmlns:a16="http://schemas.microsoft.com/office/drawing/2014/main" id="{5DBB7C43-E70B-4ADB-87CE-55A9945EC11A}"/>
              </a:ext>
            </a:extLst>
          </p:cNvPr>
          <p:cNvSpPr txBox="1">
            <a:spLocks noChangeArrowheads="1"/>
          </p:cNvSpPr>
          <p:nvPr/>
        </p:nvSpPr>
        <p:spPr bwMode="auto">
          <a:xfrm>
            <a:off x="5562600" y="1828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ES:7</a:t>
            </a:r>
            <a:br>
              <a:rPr lang="en-US" altLang="en-US" sz="1200"/>
            </a:br>
            <a:r>
              <a:rPr lang="en-US" altLang="en-US" sz="1200"/>
              <a:t>LS:9 </a:t>
            </a:r>
            <a:endParaRPr lang="en-US" altLang="en-US"/>
          </a:p>
        </p:txBody>
      </p:sp>
      <p:sp>
        <p:nvSpPr>
          <p:cNvPr id="69672" name="Text Box 40">
            <a:extLst>
              <a:ext uri="{FF2B5EF4-FFF2-40B4-BE49-F238E27FC236}">
                <a16:creationId xmlns:a16="http://schemas.microsoft.com/office/drawing/2014/main" id="{BE206378-E336-429A-8EE0-9539805D1044}"/>
              </a:ext>
            </a:extLst>
          </p:cNvPr>
          <p:cNvSpPr txBox="1">
            <a:spLocks noChangeArrowheads="1"/>
          </p:cNvSpPr>
          <p:nvPr/>
        </p:nvSpPr>
        <p:spPr bwMode="auto">
          <a:xfrm>
            <a:off x="71628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ES:12</a:t>
            </a:r>
            <a:br>
              <a:rPr lang="en-US" altLang="en-US" sz="1200"/>
            </a:br>
            <a:r>
              <a:rPr lang="en-US" altLang="en-US" sz="1200"/>
              <a:t>LS:12 </a:t>
            </a:r>
            <a:endParaRPr lang="en-US" altLang="en-US"/>
          </a:p>
        </p:txBody>
      </p:sp>
      <p:sp>
        <p:nvSpPr>
          <p:cNvPr id="27686" name="Footer Placeholder 39">
            <a:extLst>
              <a:ext uri="{FF2B5EF4-FFF2-40B4-BE49-F238E27FC236}">
                <a16:creationId xmlns:a16="http://schemas.microsoft.com/office/drawing/2014/main" id="{BB431A8D-EB24-43CA-BEF8-30119F10EEB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Example Node Network</a:t>
            </a:r>
          </a:p>
        </p:txBody>
      </p:sp>
      <p:sp>
        <p:nvSpPr>
          <p:cNvPr id="27687" name="progressShape">
            <a:extLst>
              <a:ext uri="{FF2B5EF4-FFF2-40B4-BE49-F238E27FC236}">
                <a16:creationId xmlns:a16="http://schemas.microsoft.com/office/drawing/2014/main" id="{E63C5530-277B-4DFE-9197-7D9347DC2041}"/>
              </a:ext>
            </a:extLst>
          </p:cNvPr>
          <p:cNvSpPr>
            <a:spLocks noChangeArrowheads="1"/>
          </p:cNvSpPr>
          <p:nvPr/>
        </p:nvSpPr>
        <p:spPr bwMode="auto">
          <a:xfrm>
            <a:off x="6604000" y="6667500"/>
            <a:ext cx="131762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88" name="progressShape2">
            <a:extLst>
              <a:ext uri="{FF2B5EF4-FFF2-40B4-BE49-F238E27FC236}">
                <a16:creationId xmlns:a16="http://schemas.microsoft.com/office/drawing/2014/main" id="{0D911279-55F8-4530-8C25-2A3F660FE9F6}"/>
              </a:ext>
            </a:extLst>
          </p:cNvPr>
          <p:cNvSpPr>
            <a:spLocks noChangeArrowheads="1"/>
          </p:cNvSpPr>
          <p:nvPr/>
        </p:nvSpPr>
        <p:spPr bwMode="auto">
          <a:xfrm>
            <a:off x="7921625" y="6667500"/>
            <a:ext cx="122237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2" name="Rectangle 41">
            <a:extLst>
              <a:ext uri="{FF2B5EF4-FFF2-40B4-BE49-F238E27FC236}">
                <a16:creationId xmlns:a16="http://schemas.microsoft.com/office/drawing/2014/main" id="{3D5C299D-748F-42CA-980E-73FFB6CD5F8E}"/>
              </a:ext>
            </a:extLst>
          </p:cNvPr>
          <p:cNvSpPr>
            <a:spLocks noChangeArrowheads="1"/>
          </p:cNvSpPr>
          <p:nvPr/>
        </p:nvSpPr>
        <p:spPr bwMode="auto">
          <a:xfrm>
            <a:off x="533400" y="4953000"/>
            <a:ext cx="3657600" cy="15240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LS(F)</a:t>
            </a:r>
          </a:p>
          <a:p>
            <a:r>
              <a:rPr lang="en-US" altLang="en-US"/>
              <a:t>   LS(J)-dur(F) = 12 – 3</a:t>
            </a:r>
          </a:p>
          <a:p>
            <a:r>
              <a:rPr lang="en-US" altLang="en-US"/>
              <a:t>   = 9</a:t>
            </a:r>
          </a:p>
        </p:txBody>
      </p:sp>
      <p:sp>
        <p:nvSpPr>
          <p:cNvPr id="43" name="Rectangle 42">
            <a:extLst>
              <a:ext uri="{FF2B5EF4-FFF2-40B4-BE49-F238E27FC236}">
                <a16:creationId xmlns:a16="http://schemas.microsoft.com/office/drawing/2014/main" id="{FE21751C-7D50-4E2F-9F5A-0B768980FCC4}"/>
              </a:ext>
            </a:extLst>
          </p:cNvPr>
          <p:cNvSpPr>
            <a:spLocks noChangeArrowheads="1"/>
          </p:cNvSpPr>
          <p:nvPr/>
        </p:nvSpPr>
        <p:spPr bwMode="auto">
          <a:xfrm>
            <a:off x="4191000" y="0"/>
            <a:ext cx="4953000" cy="19812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LS(A) = </a:t>
            </a:r>
          </a:p>
          <a:p>
            <a:r>
              <a:rPr lang="en-US" altLang="en-US"/>
              <a:t>   LS(C) – dur(A) = 7 – 5 = 2</a:t>
            </a:r>
          </a:p>
          <a:p>
            <a:r>
              <a:rPr lang="en-US" altLang="en-US"/>
              <a:t>   LS(D) – dur(A) = 5 – 5 = 0</a:t>
            </a:r>
          </a:p>
          <a:p>
            <a:r>
              <a:rPr lang="en-US" altLang="en-US"/>
              <a:t>   LS(E) – dur (A) = 7 – 5 = 2</a:t>
            </a:r>
          </a:p>
          <a:p>
            <a:r>
              <a:rPr lang="en-US" altLang="en-US"/>
              <a:t>Minimum = 0 = LS(A)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66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96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6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66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966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96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3" grpId="0"/>
      <p:bldP spid="69664" grpId="0"/>
      <p:bldP spid="69665" grpId="0"/>
      <p:bldP spid="69666" grpId="0"/>
      <p:bldP spid="69667" grpId="0"/>
      <p:bldP spid="69668" grpId="0"/>
      <p:bldP spid="69669" grpId="0"/>
      <p:bldP spid="69670" grpId="0"/>
      <p:bldP spid="69671" grpId="0"/>
      <p:bldP spid="69672" grpId="0"/>
      <p:bldP spid="42" grpId="0" animBg="1"/>
      <p:bldP spid="42" grpId="1"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CB5081D-D31B-4DD4-A7F7-442235C1199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Node Network</a:t>
            </a:r>
          </a:p>
        </p:txBody>
      </p:sp>
      <p:sp>
        <p:nvSpPr>
          <p:cNvPr id="28675" name="Oval 3">
            <a:extLst>
              <a:ext uri="{FF2B5EF4-FFF2-40B4-BE49-F238E27FC236}">
                <a16:creationId xmlns:a16="http://schemas.microsoft.com/office/drawing/2014/main" id="{08F056AF-95F9-4236-B4EF-FA58F1423CCD}"/>
              </a:ext>
            </a:extLst>
          </p:cNvPr>
          <p:cNvSpPr>
            <a:spLocks noChangeArrowheads="1"/>
          </p:cNvSpPr>
          <p:nvPr/>
        </p:nvSpPr>
        <p:spPr bwMode="auto">
          <a:xfrm>
            <a:off x="304800" y="32004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676" name="Oval 4">
            <a:extLst>
              <a:ext uri="{FF2B5EF4-FFF2-40B4-BE49-F238E27FC236}">
                <a16:creationId xmlns:a16="http://schemas.microsoft.com/office/drawing/2014/main" id="{CE056A43-06A2-4B43-83B6-59DE105A6D75}"/>
              </a:ext>
            </a:extLst>
          </p:cNvPr>
          <p:cNvSpPr>
            <a:spLocks noChangeArrowheads="1"/>
          </p:cNvSpPr>
          <p:nvPr/>
        </p:nvSpPr>
        <p:spPr bwMode="auto">
          <a:xfrm>
            <a:off x="2057400" y="2743200"/>
            <a:ext cx="457200" cy="3810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A</a:t>
            </a:r>
          </a:p>
        </p:txBody>
      </p:sp>
      <p:sp>
        <p:nvSpPr>
          <p:cNvPr id="28677" name="Oval 5">
            <a:extLst>
              <a:ext uri="{FF2B5EF4-FFF2-40B4-BE49-F238E27FC236}">
                <a16:creationId xmlns:a16="http://schemas.microsoft.com/office/drawing/2014/main" id="{94268A1B-5B4F-4A72-A2BB-A361D200066E}"/>
              </a:ext>
            </a:extLst>
          </p:cNvPr>
          <p:cNvSpPr>
            <a:spLocks noChangeArrowheads="1"/>
          </p:cNvSpPr>
          <p:nvPr/>
        </p:nvSpPr>
        <p:spPr bwMode="auto">
          <a:xfrm>
            <a:off x="3810000" y="38862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E</a:t>
            </a:r>
          </a:p>
        </p:txBody>
      </p:sp>
      <p:sp>
        <p:nvSpPr>
          <p:cNvPr id="28678" name="Oval 6">
            <a:extLst>
              <a:ext uri="{FF2B5EF4-FFF2-40B4-BE49-F238E27FC236}">
                <a16:creationId xmlns:a16="http://schemas.microsoft.com/office/drawing/2014/main" id="{3FC39BBA-030F-40EC-A3D1-EEAE1FBD60F8}"/>
              </a:ext>
            </a:extLst>
          </p:cNvPr>
          <p:cNvSpPr>
            <a:spLocks noChangeArrowheads="1"/>
          </p:cNvSpPr>
          <p:nvPr/>
        </p:nvSpPr>
        <p:spPr bwMode="auto">
          <a:xfrm>
            <a:off x="3733800" y="3048000"/>
            <a:ext cx="457200" cy="3810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D</a:t>
            </a:r>
          </a:p>
        </p:txBody>
      </p:sp>
      <p:sp>
        <p:nvSpPr>
          <p:cNvPr id="28679" name="Oval 7">
            <a:extLst>
              <a:ext uri="{FF2B5EF4-FFF2-40B4-BE49-F238E27FC236}">
                <a16:creationId xmlns:a16="http://schemas.microsoft.com/office/drawing/2014/main" id="{C2086B1F-F2A9-4EDE-BB49-9454FEF7B5D3}"/>
              </a:ext>
            </a:extLst>
          </p:cNvPr>
          <p:cNvSpPr>
            <a:spLocks noChangeArrowheads="1"/>
          </p:cNvSpPr>
          <p:nvPr/>
        </p:nvSpPr>
        <p:spPr bwMode="auto">
          <a:xfrm>
            <a:off x="3733800" y="21336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a:t>
            </a:r>
          </a:p>
        </p:txBody>
      </p:sp>
      <p:sp>
        <p:nvSpPr>
          <p:cNvPr id="28680" name="Oval 8">
            <a:extLst>
              <a:ext uri="{FF2B5EF4-FFF2-40B4-BE49-F238E27FC236}">
                <a16:creationId xmlns:a16="http://schemas.microsoft.com/office/drawing/2014/main" id="{12A72BEC-5712-4A5C-AAA5-1EA2C530BA5F}"/>
              </a:ext>
            </a:extLst>
          </p:cNvPr>
          <p:cNvSpPr>
            <a:spLocks noChangeArrowheads="1"/>
          </p:cNvSpPr>
          <p:nvPr/>
        </p:nvSpPr>
        <p:spPr bwMode="auto">
          <a:xfrm>
            <a:off x="5562600" y="39624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I</a:t>
            </a:r>
          </a:p>
        </p:txBody>
      </p:sp>
      <p:sp>
        <p:nvSpPr>
          <p:cNvPr id="28681" name="Oval 9">
            <a:extLst>
              <a:ext uri="{FF2B5EF4-FFF2-40B4-BE49-F238E27FC236}">
                <a16:creationId xmlns:a16="http://schemas.microsoft.com/office/drawing/2014/main" id="{FD98C528-ED31-4803-96DE-426933AE0349}"/>
              </a:ext>
            </a:extLst>
          </p:cNvPr>
          <p:cNvSpPr>
            <a:spLocks noChangeArrowheads="1"/>
          </p:cNvSpPr>
          <p:nvPr/>
        </p:nvSpPr>
        <p:spPr bwMode="auto">
          <a:xfrm>
            <a:off x="5638800" y="2971800"/>
            <a:ext cx="457200" cy="3810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G</a:t>
            </a:r>
          </a:p>
        </p:txBody>
      </p:sp>
      <p:sp>
        <p:nvSpPr>
          <p:cNvPr id="28682" name="Oval 10">
            <a:extLst>
              <a:ext uri="{FF2B5EF4-FFF2-40B4-BE49-F238E27FC236}">
                <a16:creationId xmlns:a16="http://schemas.microsoft.com/office/drawing/2014/main" id="{CC0BDA82-D60C-4475-932E-3593A93F255E}"/>
              </a:ext>
            </a:extLst>
          </p:cNvPr>
          <p:cNvSpPr>
            <a:spLocks noChangeArrowheads="1"/>
          </p:cNvSpPr>
          <p:nvPr/>
        </p:nvSpPr>
        <p:spPr bwMode="auto">
          <a:xfrm>
            <a:off x="5638800" y="22098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a:t>
            </a:r>
          </a:p>
        </p:txBody>
      </p:sp>
      <p:sp>
        <p:nvSpPr>
          <p:cNvPr id="28683" name="Oval 11">
            <a:extLst>
              <a:ext uri="{FF2B5EF4-FFF2-40B4-BE49-F238E27FC236}">
                <a16:creationId xmlns:a16="http://schemas.microsoft.com/office/drawing/2014/main" id="{BE5A11B7-4032-4917-BC70-441AD90BDAC2}"/>
              </a:ext>
            </a:extLst>
          </p:cNvPr>
          <p:cNvSpPr>
            <a:spLocks noChangeArrowheads="1"/>
          </p:cNvSpPr>
          <p:nvPr/>
        </p:nvSpPr>
        <p:spPr bwMode="auto">
          <a:xfrm>
            <a:off x="7162800" y="2971800"/>
            <a:ext cx="457200" cy="38100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J</a:t>
            </a:r>
          </a:p>
        </p:txBody>
      </p:sp>
      <p:sp>
        <p:nvSpPr>
          <p:cNvPr id="28684" name="Oval 12">
            <a:extLst>
              <a:ext uri="{FF2B5EF4-FFF2-40B4-BE49-F238E27FC236}">
                <a16:creationId xmlns:a16="http://schemas.microsoft.com/office/drawing/2014/main" id="{78002666-C3F5-4DFA-932F-1EF9FAD4A52C}"/>
              </a:ext>
            </a:extLst>
          </p:cNvPr>
          <p:cNvSpPr>
            <a:spLocks noChangeArrowheads="1"/>
          </p:cNvSpPr>
          <p:nvPr/>
        </p:nvSpPr>
        <p:spPr bwMode="auto">
          <a:xfrm>
            <a:off x="1981200" y="38100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B</a:t>
            </a:r>
          </a:p>
        </p:txBody>
      </p:sp>
      <p:sp>
        <p:nvSpPr>
          <p:cNvPr id="28685" name="Oval 13">
            <a:extLst>
              <a:ext uri="{FF2B5EF4-FFF2-40B4-BE49-F238E27FC236}">
                <a16:creationId xmlns:a16="http://schemas.microsoft.com/office/drawing/2014/main" id="{52698B17-54C3-4A04-9644-7E923A8ED884}"/>
              </a:ext>
            </a:extLst>
          </p:cNvPr>
          <p:cNvSpPr>
            <a:spLocks noChangeArrowheads="1"/>
          </p:cNvSpPr>
          <p:nvPr/>
        </p:nvSpPr>
        <p:spPr bwMode="auto">
          <a:xfrm>
            <a:off x="4191000" y="4800600"/>
            <a:ext cx="457200" cy="3810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H</a:t>
            </a:r>
          </a:p>
        </p:txBody>
      </p:sp>
      <p:cxnSp>
        <p:nvCxnSpPr>
          <p:cNvPr id="28686" name="AutoShape 14">
            <a:extLst>
              <a:ext uri="{FF2B5EF4-FFF2-40B4-BE49-F238E27FC236}">
                <a16:creationId xmlns:a16="http://schemas.microsoft.com/office/drawing/2014/main" id="{13624732-3C2D-4EAB-8CA7-24FD42B1FBC9}"/>
              </a:ext>
            </a:extLst>
          </p:cNvPr>
          <p:cNvCxnSpPr>
            <a:cxnSpLocks noChangeShapeType="1"/>
            <a:stCxn id="28675" idx="7"/>
            <a:endCxn id="28676" idx="2"/>
          </p:cNvCxnSpPr>
          <p:nvPr/>
        </p:nvCxnSpPr>
        <p:spPr bwMode="auto">
          <a:xfrm flipV="1">
            <a:off x="695325" y="2933700"/>
            <a:ext cx="1362075" cy="3222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7" name="AutoShape 15">
            <a:extLst>
              <a:ext uri="{FF2B5EF4-FFF2-40B4-BE49-F238E27FC236}">
                <a16:creationId xmlns:a16="http://schemas.microsoft.com/office/drawing/2014/main" id="{D052D7DA-68A8-4BAD-B726-1EDEB9CE3F58}"/>
              </a:ext>
            </a:extLst>
          </p:cNvPr>
          <p:cNvCxnSpPr>
            <a:cxnSpLocks noChangeShapeType="1"/>
            <a:stCxn id="28675" idx="5"/>
            <a:endCxn id="28684" idx="2"/>
          </p:cNvCxnSpPr>
          <p:nvPr/>
        </p:nvCxnSpPr>
        <p:spPr bwMode="auto">
          <a:xfrm>
            <a:off x="695325" y="3525838"/>
            <a:ext cx="1285875" cy="4746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8" name="AutoShape 16">
            <a:extLst>
              <a:ext uri="{FF2B5EF4-FFF2-40B4-BE49-F238E27FC236}">
                <a16:creationId xmlns:a16="http://schemas.microsoft.com/office/drawing/2014/main" id="{FFFCABC6-6F61-4C0A-A29E-63FC2026A220}"/>
              </a:ext>
            </a:extLst>
          </p:cNvPr>
          <p:cNvCxnSpPr>
            <a:cxnSpLocks noChangeShapeType="1"/>
            <a:stCxn id="28684" idx="5"/>
            <a:endCxn id="28685" idx="2"/>
          </p:cNvCxnSpPr>
          <p:nvPr/>
        </p:nvCxnSpPr>
        <p:spPr bwMode="auto">
          <a:xfrm>
            <a:off x="2371725" y="4135438"/>
            <a:ext cx="1819275" cy="8556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9" name="AutoShape 17">
            <a:extLst>
              <a:ext uri="{FF2B5EF4-FFF2-40B4-BE49-F238E27FC236}">
                <a16:creationId xmlns:a16="http://schemas.microsoft.com/office/drawing/2014/main" id="{8B21A992-E52C-4244-8029-A9504B8EC441}"/>
              </a:ext>
            </a:extLst>
          </p:cNvPr>
          <p:cNvCxnSpPr>
            <a:cxnSpLocks noChangeShapeType="1"/>
            <a:stCxn id="28677" idx="4"/>
            <a:endCxn id="28685" idx="0"/>
          </p:cNvCxnSpPr>
          <p:nvPr/>
        </p:nvCxnSpPr>
        <p:spPr bwMode="auto">
          <a:xfrm>
            <a:off x="4038600" y="4267200"/>
            <a:ext cx="381000" cy="533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0" name="AutoShape 18">
            <a:extLst>
              <a:ext uri="{FF2B5EF4-FFF2-40B4-BE49-F238E27FC236}">
                <a16:creationId xmlns:a16="http://schemas.microsoft.com/office/drawing/2014/main" id="{D40976D7-0900-4E62-95F4-0F5892A4C69F}"/>
              </a:ext>
            </a:extLst>
          </p:cNvPr>
          <p:cNvCxnSpPr>
            <a:cxnSpLocks noChangeShapeType="1"/>
            <a:stCxn id="28676" idx="5"/>
            <a:endCxn id="28677" idx="1"/>
          </p:cNvCxnSpPr>
          <p:nvPr/>
        </p:nvCxnSpPr>
        <p:spPr bwMode="auto">
          <a:xfrm>
            <a:off x="2447925" y="3068638"/>
            <a:ext cx="1428750" cy="873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1" name="AutoShape 19">
            <a:extLst>
              <a:ext uri="{FF2B5EF4-FFF2-40B4-BE49-F238E27FC236}">
                <a16:creationId xmlns:a16="http://schemas.microsoft.com/office/drawing/2014/main" id="{CEC711E5-233B-4F78-BB67-3A8300108D87}"/>
              </a:ext>
            </a:extLst>
          </p:cNvPr>
          <p:cNvCxnSpPr>
            <a:cxnSpLocks noChangeShapeType="1"/>
            <a:stCxn id="28676" idx="6"/>
            <a:endCxn id="28678" idx="2"/>
          </p:cNvCxnSpPr>
          <p:nvPr/>
        </p:nvCxnSpPr>
        <p:spPr bwMode="auto">
          <a:xfrm>
            <a:off x="2514600" y="2933700"/>
            <a:ext cx="1219200"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2" name="AutoShape 20">
            <a:extLst>
              <a:ext uri="{FF2B5EF4-FFF2-40B4-BE49-F238E27FC236}">
                <a16:creationId xmlns:a16="http://schemas.microsoft.com/office/drawing/2014/main" id="{719962B3-FCF5-4ADE-85D3-73353D6242C8}"/>
              </a:ext>
            </a:extLst>
          </p:cNvPr>
          <p:cNvCxnSpPr>
            <a:cxnSpLocks noChangeShapeType="1"/>
            <a:stCxn id="28676" idx="7"/>
            <a:endCxn id="28679" idx="2"/>
          </p:cNvCxnSpPr>
          <p:nvPr/>
        </p:nvCxnSpPr>
        <p:spPr bwMode="auto">
          <a:xfrm flipV="1">
            <a:off x="2447925" y="2324100"/>
            <a:ext cx="1285875" cy="4746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3" name="AutoShape 21">
            <a:extLst>
              <a:ext uri="{FF2B5EF4-FFF2-40B4-BE49-F238E27FC236}">
                <a16:creationId xmlns:a16="http://schemas.microsoft.com/office/drawing/2014/main" id="{F026E268-FB4F-486A-B461-E3582CC9F62E}"/>
              </a:ext>
            </a:extLst>
          </p:cNvPr>
          <p:cNvCxnSpPr>
            <a:cxnSpLocks noChangeShapeType="1"/>
            <a:stCxn id="28679" idx="6"/>
            <a:endCxn id="28682" idx="2"/>
          </p:cNvCxnSpPr>
          <p:nvPr/>
        </p:nvCxnSpPr>
        <p:spPr bwMode="auto">
          <a:xfrm>
            <a:off x="4191000" y="2324100"/>
            <a:ext cx="14478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4" name="AutoShape 22">
            <a:extLst>
              <a:ext uri="{FF2B5EF4-FFF2-40B4-BE49-F238E27FC236}">
                <a16:creationId xmlns:a16="http://schemas.microsoft.com/office/drawing/2014/main" id="{F5B8FDF1-3D0B-4862-80DE-7FCF37660DAB}"/>
              </a:ext>
            </a:extLst>
          </p:cNvPr>
          <p:cNvCxnSpPr>
            <a:cxnSpLocks noChangeShapeType="1"/>
            <a:stCxn id="28682" idx="5"/>
            <a:endCxn id="28683" idx="1"/>
          </p:cNvCxnSpPr>
          <p:nvPr/>
        </p:nvCxnSpPr>
        <p:spPr bwMode="auto">
          <a:xfrm>
            <a:off x="6029325" y="2535238"/>
            <a:ext cx="1200150" cy="492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5" name="AutoShape 23">
            <a:extLst>
              <a:ext uri="{FF2B5EF4-FFF2-40B4-BE49-F238E27FC236}">
                <a16:creationId xmlns:a16="http://schemas.microsoft.com/office/drawing/2014/main" id="{E40EDC7F-BB67-4B8F-AB25-462B86F14BF2}"/>
              </a:ext>
            </a:extLst>
          </p:cNvPr>
          <p:cNvCxnSpPr>
            <a:cxnSpLocks noChangeShapeType="1"/>
            <a:stCxn id="28681" idx="6"/>
            <a:endCxn id="28683" idx="2"/>
          </p:cNvCxnSpPr>
          <p:nvPr/>
        </p:nvCxnSpPr>
        <p:spPr bwMode="auto">
          <a:xfrm>
            <a:off x="6096000" y="3162300"/>
            <a:ext cx="10668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6" name="AutoShape 24">
            <a:extLst>
              <a:ext uri="{FF2B5EF4-FFF2-40B4-BE49-F238E27FC236}">
                <a16:creationId xmlns:a16="http://schemas.microsoft.com/office/drawing/2014/main" id="{DCED9D60-0257-4828-A15A-21087CA9513C}"/>
              </a:ext>
            </a:extLst>
          </p:cNvPr>
          <p:cNvCxnSpPr>
            <a:cxnSpLocks noChangeShapeType="1"/>
            <a:stCxn id="28680" idx="7"/>
            <a:endCxn id="28683" idx="3"/>
          </p:cNvCxnSpPr>
          <p:nvPr/>
        </p:nvCxnSpPr>
        <p:spPr bwMode="auto">
          <a:xfrm flipV="1">
            <a:off x="5953125" y="3297238"/>
            <a:ext cx="1276350" cy="720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7" name="AutoShape 25">
            <a:extLst>
              <a:ext uri="{FF2B5EF4-FFF2-40B4-BE49-F238E27FC236}">
                <a16:creationId xmlns:a16="http://schemas.microsoft.com/office/drawing/2014/main" id="{D58B249D-52C9-4577-A66A-59A58B18CFE5}"/>
              </a:ext>
            </a:extLst>
          </p:cNvPr>
          <p:cNvCxnSpPr>
            <a:cxnSpLocks noChangeShapeType="1"/>
            <a:stCxn id="28685" idx="6"/>
            <a:endCxn id="28680" idx="2"/>
          </p:cNvCxnSpPr>
          <p:nvPr/>
        </p:nvCxnSpPr>
        <p:spPr bwMode="auto">
          <a:xfrm flipV="1">
            <a:off x="4648200" y="4152900"/>
            <a:ext cx="914400" cy="838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8" name="AutoShape 26">
            <a:extLst>
              <a:ext uri="{FF2B5EF4-FFF2-40B4-BE49-F238E27FC236}">
                <a16:creationId xmlns:a16="http://schemas.microsoft.com/office/drawing/2014/main" id="{9D592D85-C1AE-4C56-8716-407FAF125798}"/>
              </a:ext>
            </a:extLst>
          </p:cNvPr>
          <p:cNvCxnSpPr>
            <a:cxnSpLocks noChangeShapeType="1"/>
            <a:stCxn id="28678" idx="6"/>
            <a:endCxn id="28681" idx="2"/>
          </p:cNvCxnSpPr>
          <p:nvPr/>
        </p:nvCxnSpPr>
        <p:spPr bwMode="auto">
          <a:xfrm flipV="1">
            <a:off x="4191000" y="3162300"/>
            <a:ext cx="14478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99" name="Rectangle 27">
            <a:extLst>
              <a:ext uri="{FF2B5EF4-FFF2-40B4-BE49-F238E27FC236}">
                <a16:creationId xmlns:a16="http://schemas.microsoft.com/office/drawing/2014/main" id="{9A824453-D5BD-41D5-A4C3-81674009D6B6}"/>
              </a:ext>
            </a:extLst>
          </p:cNvPr>
          <p:cNvSpPr>
            <a:spLocks noChangeArrowheads="1"/>
          </p:cNvSpPr>
          <p:nvPr/>
        </p:nvSpPr>
        <p:spPr bwMode="auto">
          <a:xfrm>
            <a:off x="5562600" y="4784725"/>
            <a:ext cx="35814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00"/>
              <a:t>Here's the example: </a:t>
            </a:r>
          </a:p>
          <a:p>
            <a:r>
              <a:rPr lang="en-US" altLang="en-US" sz="1000"/>
              <a:t> </a:t>
            </a:r>
          </a:p>
          <a:p>
            <a:r>
              <a:rPr lang="en-US" altLang="en-US" sz="1000"/>
              <a:t>Activity	Description	Predecessor	Duration</a:t>
            </a:r>
          </a:p>
          <a:p>
            <a:r>
              <a:rPr lang="en-US" altLang="en-US" sz="1000"/>
              <a:t>A	Product design	(None)	5 months</a:t>
            </a:r>
          </a:p>
          <a:p>
            <a:r>
              <a:rPr lang="en-US" altLang="en-US" sz="1000"/>
              <a:t>B	Market research(None)	1</a:t>
            </a:r>
          </a:p>
          <a:p>
            <a:r>
              <a:rPr lang="en-US" altLang="en-US" sz="1000"/>
              <a:t>C	Production            A	2</a:t>
            </a:r>
          </a:p>
          <a:p>
            <a:r>
              <a:rPr lang="en-US" altLang="en-US" sz="1000"/>
              <a:t>D	Product model	   A	3</a:t>
            </a:r>
          </a:p>
          <a:p>
            <a:r>
              <a:rPr lang="en-US" altLang="en-US" sz="1000"/>
              <a:t>E	Sales brochure	   A	2</a:t>
            </a:r>
          </a:p>
          <a:p>
            <a:r>
              <a:rPr lang="en-US" altLang="en-US" sz="1000"/>
              <a:t>F	Cost analysis	   C	3</a:t>
            </a:r>
          </a:p>
          <a:p>
            <a:r>
              <a:rPr lang="en-US" altLang="en-US" sz="1000"/>
              <a:t>G	Product testing	  D	4</a:t>
            </a:r>
          </a:p>
          <a:p>
            <a:r>
              <a:rPr lang="en-US" altLang="en-US" sz="1000"/>
              <a:t>H	Sales training	B, E	2</a:t>
            </a:r>
          </a:p>
          <a:p>
            <a:r>
              <a:rPr lang="en-US" altLang="en-US" sz="1000"/>
              <a:t>I	Pricing	H	1</a:t>
            </a:r>
          </a:p>
          <a:p>
            <a:r>
              <a:rPr lang="en-US" altLang="en-US" sz="1000"/>
              <a:t>J	Project report	F, G, I	1</a:t>
            </a:r>
          </a:p>
        </p:txBody>
      </p:sp>
      <p:sp>
        <p:nvSpPr>
          <p:cNvPr id="28700" name="Text Box 28">
            <a:extLst>
              <a:ext uri="{FF2B5EF4-FFF2-40B4-BE49-F238E27FC236}">
                <a16:creationId xmlns:a16="http://schemas.microsoft.com/office/drawing/2014/main" id="{D87E07AA-01DC-49A0-8361-AE8662504912}"/>
              </a:ext>
            </a:extLst>
          </p:cNvPr>
          <p:cNvSpPr txBox="1">
            <a:spLocks noChangeArrowheads="1"/>
          </p:cNvSpPr>
          <p:nvPr/>
        </p:nvSpPr>
        <p:spPr bwMode="auto">
          <a:xfrm>
            <a:off x="2057400" y="2362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ES:0</a:t>
            </a:r>
            <a:br>
              <a:rPr lang="en-US" altLang="en-US" sz="1200"/>
            </a:br>
            <a:r>
              <a:rPr lang="en-US" altLang="en-US" sz="1200"/>
              <a:t>LS:0 </a:t>
            </a:r>
            <a:endParaRPr lang="en-US" altLang="en-US"/>
          </a:p>
        </p:txBody>
      </p:sp>
      <p:sp>
        <p:nvSpPr>
          <p:cNvPr id="28701" name="Text Box 29">
            <a:extLst>
              <a:ext uri="{FF2B5EF4-FFF2-40B4-BE49-F238E27FC236}">
                <a16:creationId xmlns:a16="http://schemas.microsoft.com/office/drawing/2014/main" id="{05EBEB12-027E-4E87-826B-BA787241A86C}"/>
              </a:ext>
            </a:extLst>
          </p:cNvPr>
          <p:cNvSpPr txBox="1">
            <a:spLocks noChangeArrowheads="1"/>
          </p:cNvSpPr>
          <p:nvPr/>
        </p:nvSpPr>
        <p:spPr bwMode="auto">
          <a:xfrm>
            <a:off x="3581400" y="2667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LS:5</a:t>
            </a:r>
            <a:endParaRPr lang="en-US" altLang="en-US"/>
          </a:p>
        </p:txBody>
      </p:sp>
      <p:sp>
        <p:nvSpPr>
          <p:cNvPr id="28702" name="Text Box 30">
            <a:extLst>
              <a:ext uri="{FF2B5EF4-FFF2-40B4-BE49-F238E27FC236}">
                <a16:creationId xmlns:a16="http://schemas.microsoft.com/office/drawing/2014/main" id="{26D7CC77-0EC2-434B-9B3A-026D02C7A818}"/>
              </a:ext>
            </a:extLst>
          </p:cNvPr>
          <p:cNvSpPr txBox="1">
            <a:spLocks noChangeArrowheads="1"/>
          </p:cNvSpPr>
          <p:nvPr/>
        </p:nvSpPr>
        <p:spPr bwMode="auto">
          <a:xfrm>
            <a:off x="1905000" y="3429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ES:0</a:t>
            </a:r>
            <a:br>
              <a:rPr lang="en-US" altLang="en-US" sz="1200"/>
            </a:br>
            <a:r>
              <a:rPr lang="en-US" altLang="en-US" sz="1200"/>
              <a:t>LS:8 </a:t>
            </a:r>
            <a:endParaRPr lang="en-US" altLang="en-US"/>
          </a:p>
        </p:txBody>
      </p:sp>
      <p:sp>
        <p:nvSpPr>
          <p:cNvPr id="28703" name="Text Box 31">
            <a:extLst>
              <a:ext uri="{FF2B5EF4-FFF2-40B4-BE49-F238E27FC236}">
                <a16:creationId xmlns:a16="http://schemas.microsoft.com/office/drawing/2014/main" id="{046F4F5F-799A-4709-852E-3AAEA91890CC}"/>
              </a:ext>
            </a:extLst>
          </p:cNvPr>
          <p:cNvSpPr txBox="1">
            <a:spLocks noChangeArrowheads="1"/>
          </p:cNvSpPr>
          <p:nvPr/>
        </p:nvSpPr>
        <p:spPr bwMode="auto">
          <a:xfrm>
            <a:off x="3657600" y="1752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LS:7 </a:t>
            </a:r>
            <a:endParaRPr lang="en-US" altLang="en-US"/>
          </a:p>
        </p:txBody>
      </p:sp>
      <p:sp>
        <p:nvSpPr>
          <p:cNvPr id="28704" name="Text Box 32">
            <a:extLst>
              <a:ext uri="{FF2B5EF4-FFF2-40B4-BE49-F238E27FC236}">
                <a16:creationId xmlns:a16="http://schemas.microsoft.com/office/drawing/2014/main" id="{B47C7585-4389-43EB-919A-61BD0DD6E312}"/>
              </a:ext>
            </a:extLst>
          </p:cNvPr>
          <p:cNvSpPr txBox="1">
            <a:spLocks noChangeArrowheads="1"/>
          </p:cNvSpPr>
          <p:nvPr/>
        </p:nvSpPr>
        <p:spPr bwMode="auto">
          <a:xfrm>
            <a:off x="3733800" y="3505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ES:5</a:t>
            </a:r>
            <a:br>
              <a:rPr lang="en-US" altLang="en-US" sz="1200"/>
            </a:br>
            <a:r>
              <a:rPr lang="en-US" altLang="en-US" sz="1200"/>
              <a:t>LS:7 </a:t>
            </a:r>
            <a:endParaRPr lang="en-US" altLang="en-US"/>
          </a:p>
        </p:txBody>
      </p:sp>
      <p:sp>
        <p:nvSpPr>
          <p:cNvPr id="28705" name="Text Box 33">
            <a:extLst>
              <a:ext uri="{FF2B5EF4-FFF2-40B4-BE49-F238E27FC236}">
                <a16:creationId xmlns:a16="http://schemas.microsoft.com/office/drawing/2014/main" id="{2D0B539B-2EAC-4F07-8B2D-3C8EDCC371D9}"/>
              </a:ext>
            </a:extLst>
          </p:cNvPr>
          <p:cNvSpPr txBox="1">
            <a:spLocks noChangeArrowheads="1"/>
          </p:cNvSpPr>
          <p:nvPr/>
        </p:nvSpPr>
        <p:spPr bwMode="auto">
          <a:xfrm>
            <a:off x="4191000" y="5181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ES:7</a:t>
            </a:r>
            <a:br>
              <a:rPr lang="en-US" altLang="en-US" sz="1200"/>
            </a:br>
            <a:r>
              <a:rPr lang="en-US" altLang="en-US" sz="1200"/>
              <a:t>LS:9 </a:t>
            </a:r>
            <a:endParaRPr lang="en-US" altLang="en-US"/>
          </a:p>
        </p:txBody>
      </p:sp>
      <p:sp>
        <p:nvSpPr>
          <p:cNvPr id="28706" name="Text Box 34">
            <a:extLst>
              <a:ext uri="{FF2B5EF4-FFF2-40B4-BE49-F238E27FC236}">
                <a16:creationId xmlns:a16="http://schemas.microsoft.com/office/drawing/2014/main" id="{CFFE9B7D-7471-4EB4-821A-126AC9598B2F}"/>
              </a:ext>
            </a:extLst>
          </p:cNvPr>
          <p:cNvSpPr txBox="1">
            <a:spLocks noChangeArrowheads="1"/>
          </p:cNvSpPr>
          <p:nvPr/>
        </p:nvSpPr>
        <p:spPr bwMode="auto">
          <a:xfrm>
            <a:off x="5486400" y="4343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ES:9</a:t>
            </a:r>
            <a:br>
              <a:rPr lang="en-US" altLang="en-US" sz="1200"/>
            </a:br>
            <a:r>
              <a:rPr lang="en-US" altLang="en-US" sz="1200"/>
              <a:t>LS:11 </a:t>
            </a:r>
            <a:endParaRPr lang="en-US" altLang="en-US"/>
          </a:p>
        </p:txBody>
      </p:sp>
      <p:sp>
        <p:nvSpPr>
          <p:cNvPr id="28707" name="Text Box 35">
            <a:extLst>
              <a:ext uri="{FF2B5EF4-FFF2-40B4-BE49-F238E27FC236}">
                <a16:creationId xmlns:a16="http://schemas.microsoft.com/office/drawing/2014/main" id="{A610A6BA-9ADE-4E7E-A5D5-33B63CA06E7E}"/>
              </a:ext>
            </a:extLst>
          </p:cNvPr>
          <p:cNvSpPr txBox="1">
            <a:spLocks noChangeArrowheads="1"/>
          </p:cNvSpPr>
          <p:nvPr/>
        </p:nvSpPr>
        <p:spPr bwMode="auto">
          <a:xfrm>
            <a:off x="5562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ES:8</a:t>
            </a:r>
            <a:br>
              <a:rPr lang="en-US" altLang="en-US" sz="1200"/>
            </a:br>
            <a:r>
              <a:rPr lang="en-US" altLang="en-US" sz="1200"/>
              <a:t>LS:8 </a:t>
            </a:r>
            <a:endParaRPr lang="en-US" altLang="en-US"/>
          </a:p>
        </p:txBody>
      </p:sp>
      <p:sp>
        <p:nvSpPr>
          <p:cNvPr id="28708" name="Text Box 36">
            <a:extLst>
              <a:ext uri="{FF2B5EF4-FFF2-40B4-BE49-F238E27FC236}">
                <a16:creationId xmlns:a16="http://schemas.microsoft.com/office/drawing/2014/main" id="{3A61F179-5726-4870-8BCD-14045E77D103}"/>
              </a:ext>
            </a:extLst>
          </p:cNvPr>
          <p:cNvSpPr txBox="1">
            <a:spLocks noChangeArrowheads="1"/>
          </p:cNvSpPr>
          <p:nvPr/>
        </p:nvSpPr>
        <p:spPr bwMode="auto">
          <a:xfrm>
            <a:off x="5562600" y="1828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ES:7</a:t>
            </a:r>
            <a:br>
              <a:rPr lang="en-US" altLang="en-US" sz="1200"/>
            </a:br>
            <a:r>
              <a:rPr lang="en-US" altLang="en-US" sz="1200"/>
              <a:t>LS:9 </a:t>
            </a:r>
            <a:endParaRPr lang="en-US" altLang="en-US"/>
          </a:p>
        </p:txBody>
      </p:sp>
      <p:sp>
        <p:nvSpPr>
          <p:cNvPr id="28709" name="Text Box 37">
            <a:extLst>
              <a:ext uri="{FF2B5EF4-FFF2-40B4-BE49-F238E27FC236}">
                <a16:creationId xmlns:a16="http://schemas.microsoft.com/office/drawing/2014/main" id="{E8994B46-ED4A-4E2E-8E4C-9F040B28936C}"/>
              </a:ext>
            </a:extLst>
          </p:cNvPr>
          <p:cNvSpPr txBox="1">
            <a:spLocks noChangeArrowheads="1"/>
          </p:cNvSpPr>
          <p:nvPr/>
        </p:nvSpPr>
        <p:spPr bwMode="auto">
          <a:xfrm>
            <a:off x="71628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ES:12</a:t>
            </a:r>
            <a:br>
              <a:rPr lang="en-US" altLang="en-US" sz="1200"/>
            </a:br>
            <a:r>
              <a:rPr lang="en-US" altLang="en-US" sz="1200"/>
              <a:t>LS:12 </a:t>
            </a:r>
            <a:endParaRPr lang="en-US" altLang="en-US"/>
          </a:p>
        </p:txBody>
      </p:sp>
      <p:sp>
        <p:nvSpPr>
          <p:cNvPr id="28710" name="Footer Placeholder 39">
            <a:extLst>
              <a:ext uri="{FF2B5EF4-FFF2-40B4-BE49-F238E27FC236}">
                <a16:creationId xmlns:a16="http://schemas.microsoft.com/office/drawing/2014/main" id="{767B5FA0-D181-4076-A4AD-BC70854E95F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Game Development In-Class Exercise</a:t>
            </a:r>
          </a:p>
        </p:txBody>
      </p:sp>
      <p:sp>
        <p:nvSpPr>
          <p:cNvPr id="28711" name="progressShape">
            <a:extLst>
              <a:ext uri="{FF2B5EF4-FFF2-40B4-BE49-F238E27FC236}">
                <a16:creationId xmlns:a16="http://schemas.microsoft.com/office/drawing/2014/main" id="{E0F2CC4A-2342-44E8-A15F-BAA9FFCBAA1D}"/>
              </a:ext>
            </a:extLst>
          </p:cNvPr>
          <p:cNvSpPr>
            <a:spLocks noChangeArrowheads="1"/>
          </p:cNvSpPr>
          <p:nvPr/>
        </p:nvSpPr>
        <p:spPr bwMode="auto">
          <a:xfrm>
            <a:off x="6604000" y="6667500"/>
            <a:ext cx="136366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712" name="progressShape2">
            <a:extLst>
              <a:ext uri="{FF2B5EF4-FFF2-40B4-BE49-F238E27FC236}">
                <a16:creationId xmlns:a16="http://schemas.microsoft.com/office/drawing/2014/main" id="{B117EA53-1016-417C-B71C-1C4E9F23EC55}"/>
              </a:ext>
            </a:extLst>
          </p:cNvPr>
          <p:cNvSpPr>
            <a:spLocks noChangeArrowheads="1"/>
          </p:cNvSpPr>
          <p:nvPr/>
        </p:nvSpPr>
        <p:spPr bwMode="auto">
          <a:xfrm>
            <a:off x="7967663" y="6667500"/>
            <a:ext cx="117633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E67C1FC-058D-48DE-BE0D-B3D73232DFEA}"/>
              </a:ext>
            </a:extLst>
          </p:cNvPr>
          <p:cNvSpPr>
            <a:spLocks noGrp="1" noChangeArrowheads="1"/>
          </p:cNvSpPr>
          <p:nvPr>
            <p:ph type="title"/>
          </p:nvPr>
        </p:nvSpPr>
        <p:spPr/>
        <p:txBody>
          <a:bodyPr/>
          <a:lstStyle/>
          <a:p>
            <a:pPr eaLnBrk="1" hangingPunct="1"/>
            <a:r>
              <a:rPr lang="en-US" altLang="en-US" sz="3600">
                <a:ea typeface="ＭＳ Ｐゴシック" panose="020B0600070205080204" pitchFamily="34" charset="-128"/>
              </a:rPr>
              <a:t>Game Development In-Class Exercise</a:t>
            </a:r>
            <a:endParaRPr lang="en-US" altLang="en-US">
              <a:ea typeface="ＭＳ Ｐゴシック" panose="020B0600070205080204" pitchFamily="34" charset="-128"/>
            </a:endParaRPr>
          </a:p>
        </p:txBody>
      </p:sp>
      <p:sp>
        <p:nvSpPr>
          <p:cNvPr id="29699" name="Rectangle 3">
            <a:extLst>
              <a:ext uri="{FF2B5EF4-FFF2-40B4-BE49-F238E27FC236}">
                <a16:creationId xmlns:a16="http://schemas.microsoft.com/office/drawing/2014/main" id="{06ABBDD0-1BFF-410D-9966-605456002892}"/>
              </a:ext>
            </a:extLst>
          </p:cNvPr>
          <p:cNvSpPr>
            <a:spLocks noChangeArrowheads="1"/>
          </p:cNvSpPr>
          <p:nvPr/>
        </p:nvSpPr>
        <p:spPr bwMode="auto">
          <a:xfrm>
            <a:off x="3048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aphicFrame>
        <p:nvGraphicFramePr>
          <p:cNvPr id="40056" name="Group 120">
            <a:extLst>
              <a:ext uri="{FF2B5EF4-FFF2-40B4-BE49-F238E27FC236}">
                <a16:creationId xmlns:a16="http://schemas.microsoft.com/office/drawing/2014/main" id="{29B37983-5B44-4EFB-8D9B-2633601B733C}"/>
              </a:ext>
            </a:extLst>
          </p:cNvPr>
          <p:cNvGraphicFramePr>
            <a:graphicFrameLocks noGrp="1"/>
          </p:cNvGraphicFramePr>
          <p:nvPr/>
        </p:nvGraphicFramePr>
        <p:xfrm>
          <a:off x="1371600" y="2209800"/>
          <a:ext cx="6324600" cy="4305300"/>
        </p:xfrm>
        <a:graphic>
          <a:graphicData uri="http://schemas.openxmlformats.org/drawingml/2006/table">
            <a:tbl>
              <a:tblPr/>
              <a:tblGrid>
                <a:gridCol w="21082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2108200">
                  <a:extLst>
                    <a:ext uri="{9D8B030D-6E8A-4147-A177-3AD203B41FA5}">
                      <a16:colId xmlns:a16="http://schemas.microsoft.com/office/drawing/2014/main" val="20002"/>
                    </a:ext>
                  </a:extLst>
                </a:gridCol>
              </a:tblGrid>
              <a:tr h="3730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Verdana" pitchFamily="-110" charset="0"/>
                          <a:ea typeface="ＭＳ Ｐゴシック" pitchFamily="-110" charset="-128"/>
                          <a:cs typeface="ＭＳ Ｐゴシック" pitchFamily="-110" charset="-128"/>
                        </a:rPr>
                        <a:t>TASK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DURATION (days)</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PREDECESSORs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Verdana" pitchFamily="-110" charset="0"/>
                          <a:ea typeface="ＭＳ Ｐゴシック" pitchFamily="-110" charset="-128"/>
                          <a:cs typeface="ＭＳ Ｐゴシック" pitchFamily="-110" charset="-128"/>
                        </a:rPr>
                        <a:t>A Graphics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B Sound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I</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C Music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J</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D Input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A</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1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E Gameplay/general programming</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31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B, C, D</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F Physics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7</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E</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G 2D Artwork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H 3D Artwork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21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G</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I Sound Effects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J Music</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9</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K Level Design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21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F, H</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9754" name="Text Box 121">
            <a:extLst>
              <a:ext uri="{FF2B5EF4-FFF2-40B4-BE49-F238E27FC236}">
                <a16:creationId xmlns:a16="http://schemas.microsoft.com/office/drawing/2014/main" id="{6444A95B-7E62-4378-B7B7-2E5C111AA1DA}"/>
              </a:ext>
            </a:extLst>
          </p:cNvPr>
          <p:cNvSpPr txBox="1">
            <a:spLocks noChangeArrowheads="1"/>
          </p:cNvSpPr>
          <p:nvPr/>
        </p:nvSpPr>
        <p:spPr bwMode="auto">
          <a:xfrm>
            <a:off x="914400" y="1752600"/>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a:t>Find the critical path</a:t>
            </a:r>
          </a:p>
        </p:txBody>
      </p:sp>
      <p:sp>
        <p:nvSpPr>
          <p:cNvPr id="29755" name="Footer Placeholder 60">
            <a:extLst>
              <a:ext uri="{FF2B5EF4-FFF2-40B4-BE49-F238E27FC236}">
                <a16:creationId xmlns:a16="http://schemas.microsoft.com/office/drawing/2014/main" id="{743BC364-9CFA-422C-A451-CECDA0CDD64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Review Questions</a:t>
            </a:r>
          </a:p>
        </p:txBody>
      </p:sp>
      <p:sp>
        <p:nvSpPr>
          <p:cNvPr id="29756" name="progressShape">
            <a:extLst>
              <a:ext uri="{FF2B5EF4-FFF2-40B4-BE49-F238E27FC236}">
                <a16:creationId xmlns:a16="http://schemas.microsoft.com/office/drawing/2014/main" id="{069CA093-6B1A-4C34-8B9B-6E3AE0B0BB42}"/>
              </a:ext>
            </a:extLst>
          </p:cNvPr>
          <p:cNvSpPr>
            <a:spLocks noChangeArrowheads="1"/>
          </p:cNvSpPr>
          <p:nvPr/>
        </p:nvSpPr>
        <p:spPr bwMode="auto">
          <a:xfrm>
            <a:off x="6604000" y="6667500"/>
            <a:ext cx="141128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57" name="progressShape2">
            <a:extLst>
              <a:ext uri="{FF2B5EF4-FFF2-40B4-BE49-F238E27FC236}">
                <a16:creationId xmlns:a16="http://schemas.microsoft.com/office/drawing/2014/main" id="{095F9DE2-53CB-4005-ABBE-A3827380159D}"/>
              </a:ext>
            </a:extLst>
          </p:cNvPr>
          <p:cNvSpPr>
            <a:spLocks noChangeArrowheads="1"/>
          </p:cNvSpPr>
          <p:nvPr/>
        </p:nvSpPr>
        <p:spPr bwMode="auto">
          <a:xfrm>
            <a:off x="8015288" y="6667500"/>
            <a:ext cx="112871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1850654F-E780-47E0-A2F1-94D3E0466BD0}"/>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0723" name="Picture 2">
            <a:extLst>
              <a:ext uri="{FF2B5EF4-FFF2-40B4-BE49-F238E27FC236}">
                <a16:creationId xmlns:a16="http://schemas.microsoft.com/office/drawing/2014/main" id="{C3652BA8-A856-4CC1-825B-EA7530F45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2286000"/>
            <a:ext cx="7667625"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C9A3735C-692B-4AA9-959A-F98287BA0B75}"/>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1747" name="Picture 2">
            <a:extLst>
              <a:ext uri="{FF2B5EF4-FFF2-40B4-BE49-F238E27FC236}">
                <a16:creationId xmlns:a16="http://schemas.microsoft.com/office/drawing/2014/main" id="{8E212714-3995-4CA2-A052-8455D9B3A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2133600"/>
            <a:ext cx="75152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C48A1159-DBAA-4FD2-9D76-AE395AEAFAE6}"/>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5123" name="Footer Placeholder 2">
            <a:extLst>
              <a:ext uri="{FF2B5EF4-FFF2-40B4-BE49-F238E27FC236}">
                <a16:creationId xmlns:a16="http://schemas.microsoft.com/office/drawing/2014/main" id="{BABF0857-F2D0-4E88-ABF6-FC0CFA24362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5124" name="Rectangle 3">
            <a:extLst>
              <a:ext uri="{FF2B5EF4-FFF2-40B4-BE49-F238E27FC236}">
                <a16:creationId xmlns:a16="http://schemas.microsoft.com/office/drawing/2014/main" id="{49754784-DE6B-418F-82F7-C77655456B17}"/>
              </a:ext>
            </a:extLst>
          </p:cNvPr>
          <p:cNvSpPr>
            <a:spLocks noChangeArrowheads="1"/>
          </p:cNvSpPr>
          <p:nvPr/>
        </p:nvSpPr>
        <p:spPr bwMode="auto">
          <a:xfrm>
            <a:off x="914400" y="2090738"/>
            <a:ext cx="792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Software project scheduling </a:t>
            </a:r>
            <a:r>
              <a:rPr lang="en-US" altLang="en-US"/>
              <a:t>is an action that distributes estimated effort across theplanned project duration by allocating the effort to specific software engineering</a:t>
            </a:r>
          </a:p>
          <a:p>
            <a:r>
              <a:rPr lang="en-US" altLang="en-US"/>
              <a:t>tasks.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4392A28-3BC1-4C29-8C58-7C1CB55E2854}"/>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2771" name="Picture 2">
            <a:extLst>
              <a:ext uri="{FF2B5EF4-FFF2-40B4-BE49-F238E27FC236}">
                <a16:creationId xmlns:a16="http://schemas.microsoft.com/office/drawing/2014/main" id="{34908973-8996-4996-B709-6815CE60B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90700"/>
            <a:ext cx="73056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DC7BC82-7A0A-4D90-879E-6D8B6EEBA711}"/>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3795" name="Picture 3">
            <a:extLst>
              <a:ext uri="{FF2B5EF4-FFF2-40B4-BE49-F238E27FC236}">
                <a16:creationId xmlns:a16="http://schemas.microsoft.com/office/drawing/2014/main" id="{A967CCFC-AA7A-4C76-9429-0F6C02FDC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905000"/>
            <a:ext cx="74009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2">
            <a:extLst>
              <a:ext uri="{FF2B5EF4-FFF2-40B4-BE49-F238E27FC236}">
                <a16:creationId xmlns:a16="http://schemas.microsoft.com/office/drawing/2014/main" id="{5F34D268-2724-4DD1-82C4-8F674865D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241925"/>
            <a:ext cx="2686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089717F-548E-4977-B521-9D3C3E7DA1DA}"/>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4819" name="Picture 2">
            <a:extLst>
              <a:ext uri="{FF2B5EF4-FFF2-40B4-BE49-F238E27FC236}">
                <a16:creationId xmlns:a16="http://schemas.microsoft.com/office/drawing/2014/main" id="{799600F3-A682-4DBD-A534-DF2C5D6EB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741045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3">
            <a:extLst>
              <a:ext uri="{FF2B5EF4-FFF2-40B4-BE49-F238E27FC236}">
                <a16:creationId xmlns:a16="http://schemas.microsoft.com/office/drawing/2014/main" id="{F64FD391-50D2-4F40-8692-1BBCF398B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3" y="5324475"/>
            <a:ext cx="239077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8644021-62CC-4804-86D5-C63B731293C5}"/>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5843" name="Picture 2">
            <a:extLst>
              <a:ext uri="{FF2B5EF4-FFF2-40B4-BE49-F238E27FC236}">
                <a16:creationId xmlns:a16="http://schemas.microsoft.com/office/drawing/2014/main" id="{6C251498-84F1-4246-80D2-9A564DDDF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09800"/>
            <a:ext cx="56959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FE0CEEA3-1A12-48CA-BF79-E33A2EF99C0E}"/>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36867" name="Picture 2">
            <a:extLst>
              <a:ext uri="{FF2B5EF4-FFF2-40B4-BE49-F238E27FC236}">
                <a16:creationId xmlns:a16="http://schemas.microsoft.com/office/drawing/2014/main" id="{D6503D17-ADA4-44C2-926C-5CB893BD7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36282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1">
            <a:extLst>
              <a:ext uri="{FF2B5EF4-FFF2-40B4-BE49-F238E27FC236}">
                <a16:creationId xmlns:a16="http://schemas.microsoft.com/office/drawing/2014/main" id="{5901A9E8-A6D3-42B2-967B-4AF2822D44E1}"/>
              </a:ext>
            </a:extLst>
          </p:cNvPr>
          <p:cNvGrpSpPr>
            <a:grpSpLocks/>
          </p:cNvGrpSpPr>
          <p:nvPr/>
        </p:nvGrpSpPr>
        <p:grpSpPr bwMode="auto">
          <a:xfrm>
            <a:off x="1920875" y="1663700"/>
            <a:ext cx="5057775" cy="2790825"/>
            <a:chOff x="1524000" y="1066800"/>
            <a:chExt cx="5057775" cy="2790825"/>
          </a:xfrm>
        </p:grpSpPr>
        <p:pic>
          <p:nvPicPr>
            <p:cNvPr id="37891" name="Picture 2">
              <a:extLst>
                <a:ext uri="{FF2B5EF4-FFF2-40B4-BE49-F238E27FC236}">
                  <a16:creationId xmlns:a16="http://schemas.microsoft.com/office/drawing/2014/main" id="{E87BCC73-1E5F-4BAF-90A9-DF64D3FCF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43815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3">
              <a:extLst>
                <a:ext uri="{FF2B5EF4-FFF2-40B4-BE49-F238E27FC236}">
                  <a16:creationId xmlns:a16="http://schemas.microsoft.com/office/drawing/2014/main" id="{752A7879-53D6-44C6-94AF-76DBE7AC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66800"/>
              <a:ext cx="67627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4">
              <a:extLst>
                <a:ext uri="{FF2B5EF4-FFF2-40B4-BE49-F238E27FC236}">
                  <a16:creationId xmlns:a16="http://schemas.microsoft.com/office/drawing/2014/main" id="{4B6CEC47-46EF-4011-8B70-E931CA72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0" y="2905125"/>
              <a:ext cx="209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5">
              <a:extLst>
                <a:ext uri="{FF2B5EF4-FFF2-40B4-BE49-F238E27FC236}">
                  <a16:creationId xmlns:a16="http://schemas.microsoft.com/office/drawing/2014/main" id="{81BB422A-DFB7-4C2E-9A13-5004FAAAA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650" y="2905125"/>
              <a:ext cx="209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6">
              <a:extLst>
                <a:ext uri="{FF2B5EF4-FFF2-40B4-BE49-F238E27FC236}">
                  <a16:creationId xmlns:a16="http://schemas.microsoft.com/office/drawing/2014/main" id="{864A9439-52B9-45CC-B5DA-B3E94A1C7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892425"/>
              <a:ext cx="209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6" name="Picture 7">
              <a:extLst>
                <a:ext uri="{FF2B5EF4-FFF2-40B4-BE49-F238E27FC236}">
                  <a16:creationId xmlns:a16="http://schemas.microsoft.com/office/drawing/2014/main" id="{C392F2BE-16EC-4AE6-BBDF-CF7C52500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5" y="2892425"/>
              <a:ext cx="209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81EAE1D1-7C25-400E-B9C9-CC2105809A5A}"/>
              </a:ext>
            </a:extLst>
          </p:cNvPr>
          <p:cNvSpPr>
            <a:spLocks noGrp="1"/>
          </p:cNvSpPr>
          <p:nvPr>
            <p:ph type="title"/>
          </p:nvPr>
        </p:nvSpPr>
        <p:spPr/>
        <p:txBody>
          <a:bodyPr/>
          <a:lstStyle/>
          <a:p>
            <a:endParaRPr lang="en-US" altLang="en-US">
              <a:ea typeface="ＭＳ Ｐゴシック" panose="020B0600070205080204" pitchFamily="34" charset="-128"/>
            </a:endParaRPr>
          </a:p>
        </p:txBody>
      </p:sp>
      <p:grpSp>
        <p:nvGrpSpPr>
          <p:cNvPr id="38915" name="Group 2">
            <a:extLst>
              <a:ext uri="{FF2B5EF4-FFF2-40B4-BE49-F238E27FC236}">
                <a16:creationId xmlns:a16="http://schemas.microsoft.com/office/drawing/2014/main" id="{2D73BE8A-8D5C-49F5-9D53-AEC4BBC0EE84}"/>
              </a:ext>
            </a:extLst>
          </p:cNvPr>
          <p:cNvGrpSpPr>
            <a:grpSpLocks/>
          </p:cNvGrpSpPr>
          <p:nvPr/>
        </p:nvGrpSpPr>
        <p:grpSpPr bwMode="auto">
          <a:xfrm>
            <a:off x="885825" y="1643063"/>
            <a:ext cx="7372350" cy="4470400"/>
            <a:chOff x="885825" y="1643063"/>
            <a:chExt cx="7372350" cy="4470399"/>
          </a:xfrm>
        </p:grpSpPr>
        <p:pic>
          <p:nvPicPr>
            <p:cNvPr id="38916" name="Picture 2">
              <a:extLst>
                <a:ext uri="{FF2B5EF4-FFF2-40B4-BE49-F238E27FC236}">
                  <a16:creationId xmlns:a16="http://schemas.microsoft.com/office/drawing/2014/main" id="{DD8DFA03-0E3F-4EFA-98DE-53F3C1B7A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643063"/>
              <a:ext cx="73723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3">
              <a:extLst>
                <a:ext uri="{FF2B5EF4-FFF2-40B4-BE49-F238E27FC236}">
                  <a16:creationId xmlns:a16="http://schemas.microsoft.com/office/drawing/2014/main" id="{DBF5EFF2-53E5-4F80-8FDF-52FDACF2F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5214938"/>
              <a:ext cx="22574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5">
              <a:extLst>
                <a:ext uri="{FF2B5EF4-FFF2-40B4-BE49-F238E27FC236}">
                  <a16:creationId xmlns:a16="http://schemas.microsoft.com/office/drawing/2014/main" id="{DF3B3879-6311-46AF-8234-ADEC773CF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5105400"/>
              <a:ext cx="37814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6">
              <a:extLst>
                <a:ext uri="{FF2B5EF4-FFF2-40B4-BE49-F238E27FC236}">
                  <a16:creationId xmlns:a16="http://schemas.microsoft.com/office/drawing/2014/main" id="{80ECBC3D-6158-488E-A036-3AAD5737C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0" y="5092700"/>
              <a:ext cx="37814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0" name="Picture 7">
              <a:extLst>
                <a:ext uri="{FF2B5EF4-FFF2-40B4-BE49-F238E27FC236}">
                  <a16:creationId xmlns:a16="http://schemas.microsoft.com/office/drawing/2014/main" id="{C07DA488-45BC-4FD1-8263-72A5D5D1C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550" y="5395913"/>
              <a:ext cx="37814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1" name="Picture 8">
              <a:extLst>
                <a:ext uri="{FF2B5EF4-FFF2-40B4-BE49-F238E27FC236}">
                  <a16:creationId xmlns:a16="http://schemas.microsoft.com/office/drawing/2014/main" id="{EF9CFB26-E803-4125-9BB1-E321B6258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400" y="5399087"/>
              <a:ext cx="37814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91A6EDFF-1557-41A4-B84E-A69F36C65058}"/>
              </a:ext>
            </a:extLst>
          </p:cNvPr>
          <p:cNvSpPr>
            <a:spLocks noGrp="1"/>
          </p:cNvSpPr>
          <p:nvPr>
            <p:ph type="title"/>
          </p:nvPr>
        </p:nvSpPr>
        <p:spPr/>
        <p:txBody>
          <a:bodyPr/>
          <a:lstStyle/>
          <a:p>
            <a:endParaRPr lang="en-US" altLang="en-US">
              <a:ea typeface="ＭＳ Ｐゴシック" panose="020B0600070205080204" pitchFamily="34" charset="-128"/>
            </a:endParaRPr>
          </a:p>
        </p:txBody>
      </p:sp>
      <p:grpSp>
        <p:nvGrpSpPr>
          <p:cNvPr id="39939" name="Group 2">
            <a:extLst>
              <a:ext uri="{FF2B5EF4-FFF2-40B4-BE49-F238E27FC236}">
                <a16:creationId xmlns:a16="http://schemas.microsoft.com/office/drawing/2014/main" id="{0136BDBA-C47D-42E9-AFC2-A728EA228329}"/>
              </a:ext>
            </a:extLst>
          </p:cNvPr>
          <p:cNvGrpSpPr>
            <a:grpSpLocks/>
          </p:cNvGrpSpPr>
          <p:nvPr/>
        </p:nvGrpSpPr>
        <p:grpSpPr bwMode="auto">
          <a:xfrm>
            <a:off x="838200" y="1676400"/>
            <a:ext cx="7753350" cy="4429125"/>
            <a:chOff x="838200" y="1676400"/>
            <a:chExt cx="7753350" cy="4429125"/>
          </a:xfrm>
        </p:grpSpPr>
        <p:pic>
          <p:nvPicPr>
            <p:cNvPr id="39940" name="Picture 2">
              <a:extLst>
                <a:ext uri="{FF2B5EF4-FFF2-40B4-BE49-F238E27FC236}">
                  <a16:creationId xmlns:a16="http://schemas.microsoft.com/office/drawing/2014/main" id="{7E051EF5-B6FE-4994-97B2-2DC1842C3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75335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1" name="Picture 4">
              <a:extLst>
                <a:ext uri="{FF2B5EF4-FFF2-40B4-BE49-F238E27FC236}">
                  <a16:creationId xmlns:a16="http://schemas.microsoft.com/office/drawing/2014/main" id="{C719A2FD-2A4D-442E-9F95-F32C93940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562600"/>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2" name="Picture 5">
              <a:extLst>
                <a:ext uri="{FF2B5EF4-FFF2-40B4-BE49-F238E27FC236}">
                  <a16:creationId xmlns:a16="http://schemas.microsoft.com/office/drawing/2014/main" id="{8607D07D-9648-48C8-B593-C5488904E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626100"/>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3" name="Picture 6">
              <a:extLst>
                <a:ext uri="{FF2B5EF4-FFF2-40B4-BE49-F238E27FC236}">
                  <a16:creationId xmlns:a16="http://schemas.microsoft.com/office/drawing/2014/main" id="{109F1653-883D-4577-8A02-9550EF531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5588000"/>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4" name="Picture 7">
              <a:extLst>
                <a:ext uri="{FF2B5EF4-FFF2-40B4-BE49-F238E27FC236}">
                  <a16:creationId xmlns:a16="http://schemas.microsoft.com/office/drawing/2014/main" id="{172603A5-8A03-4832-A707-A185AB85A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562599"/>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5" name="Picture 8">
              <a:extLst>
                <a:ext uri="{FF2B5EF4-FFF2-40B4-BE49-F238E27FC236}">
                  <a16:creationId xmlns:a16="http://schemas.microsoft.com/office/drawing/2014/main" id="{DEDBF220-9DD6-437D-A817-D95B698C1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5783261"/>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6" name="Picture 9">
              <a:extLst>
                <a:ext uri="{FF2B5EF4-FFF2-40B4-BE49-F238E27FC236}">
                  <a16:creationId xmlns:a16="http://schemas.microsoft.com/office/drawing/2014/main" id="{3456E7D3-570E-4A64-B0F7-8792894AC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5745162"/>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7" name="Picture 10">
              <a:extLst>
                <a:ext uri="{FF2B5EF4-FFF2-40B4-BE49-F238E27FC236}">
                  <a16:creationId xmlns:a16="http://schemas.microsoft.com/office/drawing/2014/main" id="{673EE51E-C4CB-449D-89EC-967CA70E7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0" y="5783262"/>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8" name="Picture 11">
              <a:extLst>
                <a:ext uri="{FF2B5EF4-FFF2-40B4-BE49-F238E27FC236}">
                  <a16:creationId xmlns:a16="http://schemas.microsoft.com/office/drawing/2014/main" id="{6E7982B5-C877-4187-9602-0AA4A730B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5651500"/>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9" name="Picture 12">
              <a:extLst>
                <a:ext uri="{FF2B5EF4-FFF2-40B4-BE49-F238E27FC236}">
                  <a16:creationId xmlns:a16="http://schemas.microsoft.com/office/drawing/2014/main" id="{C157223C-8838-4A05-884A-B44E2A407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5791200"/>
              <a:ext cx="228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5DED4D1-544F-4F56-A96C-322F5781516D}"/>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40963" name="Picture 2">
            <a:extLst>
              <a:ext uri="{FF2B5EF4-FFF2-40B4-BE49-F238E27FC236}">
                <a16:creationId xmlns:a16="http://schemas.microsoft.com/office/drawing/2014/main" id="{9D1DA644-3295-48AF-A694-177C59361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28800"/>
            <a:ext cx="67246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C9B1B6FF-A97F-4755-A8AF-839392087601}"/>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41987" name="Picture 2">
            <a:extLst>
              <a:ext uri="{FF2B5EF4-FFF2-40B4-BE49-F238E27FC236}">
                <a16:creationId xmlns:a16="http://schemas.microsoft.com/office/drawing/2014/main" id="{BAD0FF81-3359-4ACA-ACE1-915B1F9E1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2309813"/>
            <a:ext cx="55530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CCFBF21-618E-4BDC-987C-003A41AC109A}"/>
              </a:ext>
            </a:extLst>
          </p:cNvPr>
          <p:cNvSpPr>
            <a:spLocks noGrp="1"/>
          </p:cNvSpPr>
          <p:nvPr>
            <p:ph type="title"/>
          </p:nvPr>
        </p:nvSpPr>
        <p:spPr/>
        <p:txBody>
          <a:bodyPr/>
          <a:lstStyle/>
          <a:p>
            <a:r>
              <a:rPr lang="en-US" altLang="en-US">
                <a:ea typeface="ＭＳ Ｐゴシック" panose="020B0600070205080204" pitchFamily="34" charset="-128"/>
              </a:rPr>
              <a:t>Basic Principles</a:t>
            </a:r>
          </a:p>
        </p:txBody>
      </p:sp>
      <p:sp>
        <p:nvSpPr>
          <p:cNvPr id="6147" name="Rectangle 3">
            <a:extLst>
              <a:ext uri="{FF2B5EF4-FFF2-40B4-BE49-F238E27FC236}">
                <a16:creationId xmlns:a16="http://schemas.microsoft.com/office/drawing/2014/main" id="{5C8567D2-67A5-441A-B244-2633BA472409}"/>
              </a:ext>
            </a:extLst>
          </p:cNvPr>
          <p:cNvSpPr>
            <a:spLocks noChangeArrowheads="1"/>
          </p:cNvSpPr>
          <p:nvPr/>
        </p:nvSpPr>
        <p:spPr bwMode="auto">
          <a:xfrm>
            <a:off x="1066800" y="2209800"/>
            <a:ext cx="3182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Compartmentalization</a:t>
            </a:r>
            <a:endParaRPr lang="en-US" altLang="en-US"/>
          </a:p>
        </p:txBody>
      </p:sp>
      <p:sp>
        <p:nvSpPr>
          <p:cNvPr id="6148" name="Rectangle 4">
            <a:extLst>
              <a:ext uri="{FF2B5EF4-FFF2-40B4-BE49-F238E27FC236}">
                <a16:creationId xmlns:a16="http://schemas.microsoft.com/office/drawing/2014/main" id="{AE723193-01F3-49BF-ACB2-32B45BE88351}"/>
              </a:ext>
            </a:extLst>
          </p:cNvPr>
          <p:cNvSpPr>
            <a:spLocks noChangeArrowheads="1"/>
          </p:cNvSpPr>
          <p:nvPr/>
        </p:nvSpPr>
        <p:spPr bwMode="auto">
          <a:xfrm>
            <a:off x="1066800" y="3049588"/>
            <a:ext cx="2541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Interdependency.</a:t>
            </a:r>
            <a:endParaRPr lang="en-US" altLang="en-US"/>
          </a:p>
        </p:txBody>
      </p:sp>
      <p:sp>
        <p:nvSpPr>
          <p:cNvPr id="6149" name="Rectangle 5">
            <a:extLst>
              <a:ext uri="{FF2B5EF4-FFF2-40B4-BE49-F238E27FC236}">
                <a16:creationId xmlns:a16="http://schemas.microsoft.com/office/drawing/2014/main" id="{F4F7DBD8-3DFA-4B11-A921-28E7C596A866}"/>
              </a:ext>
            </a:extLst>
          </p:cNvPr>
          <p:cNvSpPr>
            <a:spLocks noChangeArrowheads="1"/>
          </p:cNvSpPr>
          <p:nvPr/>
        </p:nvSpPr>
        <p:spPr bwMode="auto">
          <a:xfrm>
            <a:off x="1066800" y="3659188"/>
            <a:ext cx="2254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Time allocation</a:t>
            </a:r>
            <a:endParaRPr lang="en-US" altLang="en-US"/>
          </a:p>
        </p:txBody>
      </p:sp>
      <p:sp>
        <p:nvSpPr>
          <p:cNvPr id="6150" name="Rectangle 6">
            <a:extLst>
              <a:ext uri="{FF2B5EF4-FFF2-40B4-BE49-F238E27FC236}">
                <a16:creationId xmlns:a16="http://schemas.microsoft.com/office/drawing/2014/main" id="{43D7AA87-742A-452C-9490-A8440BE8D42B}"/>
              </a:ext>
            </a:extLst>
          </p:cNvPr>
          <p:cNvSpPr>
            <a:spLocks noChangeArrowheads="1"/>
          </p:cNvSpPr>
          <p:nvPr/>
        </p:nvSpPr>
        <p:spPr bwMode="auto">
          <a:xfrm>
            <a:off x="1066800" y="4419600"/>
            <a:ext cx="2306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Effort validation</a:t>
            </a:r>
            <a:endParaRPr lang="en-US" altLang="en-US"/>
          </a:p>
        </p:txBody>
      </p:sp>
      <p:sp>
        <p:nvSpPr>
          <p:cNvPr id="6151" name="Rectangle 7">
            <a:extLst>
              <a:ext uri="{FF2B5EF4-FFF2-40B4-BE49-F238E27FC236}">
                <a16:creationId xmlns:a16="http://schemas.microsoft.com/office/drawing/2014/main" id="{43151396-6AC8-4070-9617-FBDF758A4C24}"/>
              </a:ext>
            </a:extLst>
          </p:cNvPr>
          <p:cNvSpPr>
            <a:spLocks noChangeArrowheads="1"/>
          </p:cNvSpPr>
          <p:nvPr/>
        </p:nvSpPr>
        <p:spPr bwMode="auto">
          <a:xfrm>
            <a:off x="1076325" y="5105400"/>
            <a:ext cx="335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Defined responsibilities</a:t>
            </a:r>
            <a:endParaRPr lang="en-US" altLang="en-US"/>
          </a:p>
        </p:txBody>
      </p:sp>
      <p:sp>
        <p:nvSpPr>
          <p:cNvPr id="6152" name="Rectangle 8">
            <a:extLst>
              <a:ext uri="{FF2B5EF4-FFF2-40B4-BE49-F238E27FC236}">
                <a16:creationId xmlns:a16="http://schemas.microsoft.com/office/drawing/2014/main" id="{7F9BC8E4-E860-435F-852B-42B98D44E0D0}"/>
              </a:ext>
            </a:extLst>
          </p:cNvPr>
          <p:cNvSpPr>
            <a:spLocks noChangeArrowheads="1"/>
          </p:cNvSpPr>
          <p:nvPr/>
        </p:nvSpPr>
        <p:spPr bwMode="auto">
          <a:xfrm>
            <a:off x="1098550" y="5715000"/>
            <a:ext cx="2668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Defined outcomes</a:t>
            </a:r>
            <a:endParaRPr lang="en-US" altLang="en-US"/>
          </a:p>
        </p:txBody>
      </p:sp>
      <p:sp>
        <p:nvSpPr>
          <p:cNvPr id="6153" name="Rectangle 9">
            <a:extLst>
              <a:ext uri="{FF2B5EF4-FFF2-40B4-BE49-F238E27FC236}">
                <a16:creationId xmlns:a16="http://schemas.microsoft.com/office/drawing/2014/main" id="{9129E8D6-483B-4B46-8F90-4E4AB026B353}"/>
              </a:ext>
            </a:extLst>
          </p:cNvPr>
          <p:cNvSpPr>
            <a:spLocks noChangeArrowheads="1"/>
          </p:cNvSpPr>
          <p:nvPr/>
        </p:nvSpPr>
        <p:spPr bwMode="auto">
          <a:xfrm>
            <a:off x="1066800" y="6324600"/>
            <a:ext cx="2805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Defined milestones</a:t>
            </a:r>
            <a:endParaRPr lang="en-US" altLang="en-US"/>
          </a:p>
        </p:txBody>
      </p:sp>
      <p:sp>
        <p:nvSpPr>
          <p:cNvPr id="6154" name="Rectangle 10">
            <a:extLst>
              <a:ext uri="{FF2B5EF4-FFF2-40B4-BE49-F238E27FC236}">
                <a16:creationId xmlns:a16="http://schemas.microsoft.com/office/drawing/2014/main" id="{9BCB9F90-0C88-44C1-AF27-F49FB6A8A534}"/>
              </a:ext>
            </a:extLst>
          </p:cNvPr>
          <p:cNvSpPr>
            <a:spLocks noChangeArrowheads="1"/>
          </p:cNvSpPr>
          <p:nvPr/>
        </p:nvSpPr>
        <p:spPr bwMode="auto">
          <a:xfrm>
            <a:off x="4249738" y="2573338"/>
            <a:ext cx="457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A milestone is accomplished when one or more work products</a:t>
            </a:r>
          </a:p>
          <a:p>
            <a:r>
              <a:rPr lang="en-US" altLang="en-US"/>
              <a:t>has been reviewed for quality (Chapter 15) and has been approved.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C61FE5B3-861D-45DA-8843-05A10B15D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447800"/>
            <a:ext cx="64293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D186E9F-2E89-48CA-949A-9DC1B36B2E3C}"/>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44035" name="Picture 2">
            <a:extLst>
              <a:ext uri="{FF2B5EF4-FFF2-40B4-BE49-F238E27FC236}">
                <a16:creationId xmlns:a16="http://schemas.microsoft.com/office/drawing/2014/main" id="{A2BD6C93-AEC3-454A-BE36-C28367D51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1905000"/>
            <a:ext cx="6810375"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822EC4C-79B8-4E1C-94AD-30E69224897E}"/>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45059" name="Picture 2">
            <a:extLst>
              <a:ext uri="{FF2B5EF4-FFF2-40B4-BE49-F238E27FC236}">
                <a16:creationId xmlns:a16="http://schemas.microsoft.com/office/drawing/2014/main" id="{453AFB3E-683D-4EE3-86E5-105060EEA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2057400"/>
            <a:ext cx="694372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BA7D175-2F67-4C13-83A1-A8A03F0255AD}"/>
              </a:ext>
            </a:extLst>
          </p:cNvPr>
          <p:cNvSpPr>
            <a:spLocks noGrp="1"/>
          </p:cNvSpPr>
          <p:nvPr>
            <p:ph type="title"/>
          </p:nvPr>
        </p:nvSpPr>
        <p:spPr/>
        <p:txBody>
          <a:bodyPr/>
          <a:lstStyle/>
          <a:p>
            <a:endParaRPr lang="en-US" altLang="en-US">
              <a:ea typeface="ＭＳ Ｐゴシック" panose="020B0600070205080204" pitchFamily="34" charset="-128"/>
            </a:endParaRPr>
          </a:p>
        </p:txBody>
      </p:sp>
      <p:grpSp>
        <p:nvGrpSpPr>
          <p:cNvPr id="46083" name="Group 2">
            <a:extLst>
              <a:ext uri="{FF2B5EF4-FFF2-40B4-BE49-F238E27FC236}">
                <a16:creationId xmlns:a16="http://schemas.microsoft.com/office/drawing/2014/main" id="{8CE0A7FD-C181-4F80-9A04-07F48223A69C}"/>
              </a:ext>
            </a:extLst>
          </p:cNvPr>
          <p:cNvGrpSpPr>
            <a:grpSpLocks/>
          </p:cNvGrpSpPr>
          <p:nvPr/>
        </p:nvGrpSpPr>
        <p:grpSpPr bwMode="auto">
          <a:xfrm>
            <a:off x="1443038" y="1828800"/>
            <a:ext cx="6586537" cy="4562475"/>
            <a:chOff x="1443037" y="1828800"/>
            <a:chExt cx="6586538" cy="4562475"/>
          </a:xfrm>
        </p:grpSpPr>
        <p:pic>
          <p:nvPicPr>
            <p:cNvPr id="46084" name="Picture 2">
              <a:extLst>
                <a:ext uri="{FF2B5EF4-FFF2-40B4-BE49-F238E27FC236}">
                  <a16:creationId xmlns:a16="http://schemas.microsoft.com/office/drawing/2014/main" id="{C0E42F1C-4600-4EC6-A1AA-D1D823C61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5817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5" name="Picture 3">
              <a:extLst>
                <a:ext uri="{FF2B5EF4-FFF2-40B4-BE49-F238E27FC236}">
                  <a16:creationId xmlns:a16="http://schemas.microsoft.com/office/drawing/2014/main" id="{43209193-461B-46B4-B68F-D6A073176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667375"/>
              <a:ext cx="3505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5">
              <a:extLst>
                <a:ext uri="{FF2B5EF4-FFF2-40B4-BE49-F238E27FC236}">
                  <a16:creationId xmlns:a16="http://schemas.microsoft.com/office/drawing/2014/main" id="{2F7B2DE9-7B29-42E9-B8D9-F3C184E5D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629275"/>
              <a:ext cx="2438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7" name="Picture 6">
              <a:extLst>
                <a:ext uri="{FF2B5EF4-FFF2-40B4-BE49-F238E27FC236}">
                  <a16:creationId xmlns:a16="http://schemas.microsoft.com/office/drawing/2014/main" id="{9D4D58F8-8FED-4582-95C5-3A6FAE9C2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5" y="5603875"/>
              <a:ext cx="2438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8" name="Picture 7">
              <a:extLst>
                <a:ext uri="{FF2B5EF4-FFF2-40B4-BE49-F238E27FC236}">
                  <a16:creationId xmlns:a16="http://schemas.microsoft.com/office/drawing/2014/main" id="{00C9B12C-0A69-4C95-9DE4-2E15357B5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705475"/>
              <a:ext cx="2438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9" name="Picture 8">
              <a:extLst>
                <a:ext uri="{FF2B5EF4-FFF2-40B4-BE49-F238E27FC236}">
                  <a16:creationId xmlns:a16="http://schemas.microsoft.com/office/drawing/2014/main" id="{D8A6AB65-A7EE-46C8-9895-6098C4DF0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0" y="5686425"/>
              <a:ext cx="2438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0" name="Picture 9">
              <a:extLst>
                <a:ext uri="{FF2B5EF4-FFF2-40B4-BE49-F238E27FC236}">
                  <a16:creationId xmlns:a16="http://schemas.microsoft.com/office/drawing/2014/main" id="{3655AA33-524E-4AF6-9890-BAA504FD3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237" y="5981700"/>
              <a:ext cx="238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1" name="Picture 10">
              <a:extLst>
                <a:ext uri="{FF2B5EF4-FFF2-40B4-BE49-F238E27FC236}">
                  <a16:creationId xmlns:a16="http://schemas.microsoft.com/office/drawing/2014/main" id="{C8C09CC5-BB34-4B8D-9A7E-0C3A6E0A3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236" y="5638800"/>
              <a:ext cx="238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2" name="Picture 11">
              <a:extLst>
                <a:ext uri="{FF2B5EF4-FFF2-40B4-BE49-F238E27FC236}">
                  <a16:creationId xmlns:a16="http://schemas.microsoft.com/office/drawing/2014/main" id="{74FBE11B-3485-4ED6-B526-0A60EB4BF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667375"/>
              <a:ext cx="238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3" name="Picture 12">
              <a:extLst>
                <a:ext uri="{FF2B5EF4-FFF2-40B4-BE49-F238E27FC236}">
                  <a16:creationId xmlns:a16="http://schemas.microsoft.com/office/drawing/2014/main" id="{40952217-1115-48DE-8968-FB92D1814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862" y="5654675"/>
              <a:ext cx="238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4" name="Picture 13">
              <a:extLst>
                <a:ext uri="{FF2B5EF4-FFF2-40B4-BE49-F238E27FC236}">
                  <a16:creationId xmlns:a16="http://schemas.microsoft.com/office/drawing/2014/main" id="{0C773D9F-DF94-48FA-8E41-008B40B08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662" y="5981699"/>
              <a:ext cx="238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5" name="Picture 14">
              <a:extLst>
                <a:ext uri="{FF2B5EF4-FFF2-40B4-BE49-F238E27FC236}">
                  <a16:creationId xmlns:a16="http://schemas.microsoft.com/office/drawing/2014/main" id="{D3824487-D539-46C7-9EAA-72FBE1DB4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37" y="5981700"/>
              <a:ext cx="238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FCF51470-8239-45AC-99FA-271E642623C5}"/>
              </a:ext>
            </a:extLst>
          </p:cNvPr>
          <p:cNvSpPr>
            <a:spLocks noGrp="1"/>
          </p:cNvSpPr>
          <p:nvPr>
            <p:ph type="title"/>
          </p:nvPr>
        </p:nvSpPr>
        <p:spPr/>
        <p:txBody>
          <a:bodyPr/>
          <a:lstStyle/>
          <a:p>
            <a:endParaRPr lang="en-US" altLang="en-US">
              <a:ea typeface="ＭＳ Ｐゴシック" panose="020B0600070205080204" pitchFamily="34" charset="-128"/>
            </a:endParaRPr>
          </a:p>
        </p:txBody>
      </p:sp>
      <p:grpSp>
        <p:nvGrpSpPr>
          <p:cNvPr id="47107" name="Group 2">
            <a:extLst>
              <a:ext uri="{FF2B5EF4-FFF2-40B4-BE49-F238E27FC236}">
                <a16:creationId xmlns:a16="http://schemas.microsoft.com/office/drawing/2014/main" id="{830328A5-B39F-42A4-B3A7-1F9889389057}"/>
              </a:ext>
            </a:extLst>
          </p:cNvPr>
          <p:cNvGrpSpPr>
            <a:grpSpLocks/>
          </p:cNvGrpSpPr>
          <p:nvPr/>
        </p:nvGrpSpPr>
        <p:grpSpPr bwMode="auto">
          <a:xfrm>
            <a:off x="1447800" y="1816100"/>
            <a:ext cx="6800850" cy="3937000"/>
            <a:chOff x="1447800" y="1816100"/>
            <a:chExt cx="6800850" cy="3937000"/>
          </a:xfrm>
        </p:grpSpPr>
        <p:pic>
          <p:nvPicPr>
            <p:cNvPr id="47108" name="Picture 2">
              <a:extLst>
                <a:ext uri="{FF2B5EF4-FFF2-40B4-BE49-F238E27FC236}">
                  <a16:creationId xmlns:a16="http://schemas.microsoft.com/office/drawing/2014/main" id="{B7DE3912-16F5-4F01-8F3B-0741E675D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80085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9" name="Picture 3">
              <a:extLst>
                <a:ext uri="{FF2B5EF4-FFF2-40B4-BE49-F238E27FC236}">
                  <a16:creationId xmlns:a16="http://schemas.microsoft.com/office/drawing/2014/main" id="{47DACD3D-F356-49D5-81A9-9DC8EFB36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0" y="1816100"/>
              <a:ext cx="762000" cy="399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0" name="Picture 4">
              <a:extLst>
                <a:ext uri="{FF2B5EF4-FFF2-40B4-BE49-F238E27FC236}">
                  <a16:creationId xmlns:a16="http://schemas.microsoft.com/office/drawing/2014/main" id="{3F0728CE-CA81-4583-9594-3519FEC09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495800"/>
              <a:ext cx="5334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1" name="Picture 5">
              <a:extLst>
                <a:ext uri="{FF2B5EF4-FFF2-40B4-BE49-F238E27FC236}">
                  <a16:creationId xmlns:a16="http://schemas.microsoft.com/office/drawing/2014/main" id="{6B839FFE-44B1-44E6-BAF9-BB7E13935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962400"/>
              <a:ext cx="2190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CDE45D9-5817-41AD-A54E-8E59C7E94BA2}"/>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48131" name="Picture 2">
            <a:extLst>
              <a:ext uri="{FF2B5EF4-FFF2-40B4-BE49-F238E27FC236}">
                <a16:creationId xmlns:a16="http://schemas.microsoft.com/office/drawing/2014/main" id="{9706CE83-EC90-4286-97D8-6DF1BF9A7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661987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69B3BD0-ABC3-40A0-805B-3C0A7C1DEC7E}"/>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49155" name="Picture 2">
            <a:extLst>
              <a:ext uri="{FF2B5EF4-FFF2-40B4-BE49-F238E27FC236}">
                <a16:creationId xmlns:a16="http://schemas.microsoft.com/office/drawing/2014/main" id="{35D55437-EE0E-42E7-A9B0-C1B264133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2286000"/>
            <a:ext cx="60102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0CAD3A89-1065-46BC-AE9C-BEF6C385C678}"/>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50179" name="Picture 2">
            <a:extLst>
              <a:ext uri="{FF2B5EF4-FFF2-40B4-BE49-F238E27FC236}">
                <a16:creationId xmlns:a16="http://schemas.microsoft.com/office/drawing/2014/main" id="{C5F59735-8BCC-496C-9311-847236AC7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730567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3662814-EF40-4EA7-A944-E9BC3A30B193}"/>
              </a:ext>
            </a:extLst>
          </p:cNvPr>
          <p:cNvSpPr>
            <a:spLocks noGrp="1"/>
          </p:cNvSpPr>
          <p:nvPr>
            <p:ph type="title"/>
          </p:nvPr>
        </p:nvSpPr>
        <p:spPr>
          <a:xfrm>
            <a:off x="0" y="533400"/>
            <a:ext cx="8162925" cy="1090613"/>
          </a:xfrm>
        </p:spPr>
        <p:txBody>
          <a:bodyPr/>
          <a:lstStyle/>
          <a:p>
            <a:r>
              <a:rPr lang="en-US" altLang="en-US">
                <a:ea typeface="ＭＳ Ｐゴシック" panose="020B0600070205080204" pitchFamily="34" charset="-128"/>
              </a:rPr>
              <a:t>Review Questions</a:t>
            </a:r>
          </a:p>
        </p:txBody>
      </p:sp>
      <p:sp>
        <p:nvSpPr>
          <p:cNvPr id="51203" name="Content Placeholder 2">
            <a:extLst>
              <a:ext uri="{FF2B5EF4-FFF2-40B4-BE49-F238E27FC236}">
                <a16:creationId xmlns:a16="http://schemas.microsoft.com/office/drawing/2014/main" id="{78FF5BCF-648E-4E20-9C0E-6A6E33CC9B99}"/>
              </a:ext>
            </a:extLst>
          </p:cNvPr>
          <p:cNvSpPr>
            <a:spLocks noGrp="1"/>
          </p:cNvSpPr>
          <p:nvPr>
            <p:ph idx="1"/>
          </p:nvPr>
        </p:nvSpPr>
        <p:spPr>
          <a:xfrm>
            <a:off x="0" y="1752600"/>
            <a:ext cx="8110538" cy="4191000"/>
          </a:xfrm>
        </p:spPr>
        <p:txBody>
          <a:bodyPr/>
          <a:lstStyle/>
          <a:p>
            <a:r>
              <a:rPr lang="en-US" altLang="en-US">
                <a:ea typeface="ＭＳ Ｐゴシック" panose="020B0600070205080204" pitchFamily="34" charset="-128"/>
              </a:rPr>
              <a:t>What is the critical path? </a:t>
            </a:r>
          </a:p>
          <a:p>
            <a:r>
              <a:rPr lang="en-US" altLang="en-US">
                <a:ea typeface="ＭＳ Ｐゴシック" panose="020B0600070205080204" pitchFamily="34" charset="-128"/>
              </a:rPr>
              <a:t>Do all nodes on the critical </a:t>
            </a:r>
          </a:p>
          <a:p>
            <a:pPr>
              <a:buFont typeface="Wingdings" panose="05000000000000000000" pitchFamily="2" charset="2"/>
              <a:buNone/>
            </a:pPr>
            <a:r>
              <a:rPr lang="en-US" altLang="en-US">
                <a:ea typeface="ＭＳ Ｐゴシック" panose="020B0600070205080204" pitchFamily="34" charset="-128"/>
              </a:rPr>
              <a:t>	path have to be connected </a:t>
            </a:r>
          </a:p>
          <a:p>
            <a:pPr>
              <a:buFont typeface="Wingdings" panose="05000000000000000000" pitchFamily="2" charset="2"/>
              <a:buNone/>
            </a:pPr>
            <a:r>
              <a:rPr lang="en-US" altLang="en-US">
                <a:ea typeface="ＭＳ Ｐゴシック" panose="020B0600070205080204" pitchFamily="34" charset="-128"/>
              </a:rPr>
              <a:t>	to each other? (directly)</a:t>
            </a:r>
          </a:p>
          <a:p>
            <a:r>
              <a:rPr lang="en-US" altLang="en-US">
                <a:ea typeface="ＭＳ Ｐゴシック" panose="020B0600070205080204" pitchFamily="34" charset="-128"/>
              </a:rPr>
              <a:t>What is slack?</a:t>
            </a:r>
          </a:p>
          <a:p>
            <a:r>
              <a:rPr lang="en-US" altLang="en-US">
                <a:ea typeface="ＭＳ Ｐゴシック" panose="020B0600070205080204" pitchFamily="34" charset="-128"/>
              </a:rPr>
              <a:t>When should you write your schedule for the work?</a:t>
            </a:r>
          </a:p>
          <a:p>
            <a:r>
              <a:rPr lang="en-US" altLang="en-US">
                <a:ea typeface="ＭＳ Ｐゴシック" panose="020B0600070205080204" pitchFamily="34" charset="-128"/>
              </a:rPr>
              <a:t>What is resource leveling?</a:t>
            </a:r>
          </a:p>
        </p:txBody>
      </p:sp>
      <p:sp>
        <p:nvSpPr>
          <p:cNvPr id="51204" name="Footer Placeholder 3">
            <a:extLst>
              <a:ext uri="{FF2B5EF4-FFF2-40B4-BE49-F238E27FC236}">
                <a16:creationId xmlns:a16="http://schemas.microsoft.com/office/drawing/2014/main" id="{168200D6-3137-4FDC-9F75-E195F92EEE8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What about Agile?</a:t>
            </a:r>
          </a:p>
        </p:txBody>
      </p:sp>
      <p:sp>
        <p:nvSpPr>
          <p:cNvPr id="51205" name="progressShape">
            <a:extLst>
              <a:ext uri="{FF2B5EF4-FFF2-40B4-BE49-F238E27FC236}">
                <a16:creationId xmlns:a16="http://schemas.microsoft.com/office/drawing/2014/main" id="{403285CA-F407-4357-8D0C-B97D1720A532}"/>
              </a:ext>
            </a:extLst>
          </p:cNvPr>
          <p:cNvSpPr>
            <a:spLocks noChangeArrowheads="1"/>
          </p:cNvSpPr>
          <p:nvPr/>
        </p:nvSpPr>
        <p:spPr bwMode="auto">
          <a:xfrm>
            <a:off x="6604000" y="6667500"/>
            <a:ext cx="145891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1206" name="progressShape2">
            <a:extLst>
              <a:ext uri="{FF2B5EF4-FFF2-40B4-BE49-F238E27FC236}">
                <a16:creationId xmlns:a16="http://schemas.microsoft.com/office/drawing/2014/main" id="{D13B178E-22A3-4291-802D-6F947A2D5E86}"/>
              </a:ext>
            </a:extLst>
          </p:cNvPr>
          <p:cNvSpPr>
            <a:spLocks noChangeArrowheads="1"/>
          </p:cNvSpPr>
          <p:nvPr/>
        </p:nvSpPr>
        <p:spPr bwMode="auto">
          <a:xfrm>
            <a:off x="8062913" y="6667500"/>
            <a:ext cx="108108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51207" name="Picture 7">
            <a:extLst>
              <a:ext uri="{FF2B5EF4-FFF2-40B4-BE49-F238E27FC236}">
                <a16:creationId xmlns:a16="http://schemas.microsoft.com/office/drawing/2014/main" id="{FFCEBB18-D225-4A66-B14E-CFEF88904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38100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F69F3D6-17D8-4F48-ADA1-7CAAAB9EF4F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Scheduling Rules of Thumb</a:t>
            </a:r>
          </a:p>
        </p:txBody>
      </p:sp>
      <p:sp>
        <p:nvSpPr>
          <p:cNvPr id="52227" name="Rectangle 3">
            <a:extLst>
              <a:ext uri="{FF2B5EF4-FFF2-40B4-BE49-F238E27FC236}">
                <a16:creationId xmlns:a16="http://schemas.microsoft.com/office/drawing/2014/main" id="{553BB0A6-8289-4F2B-94CC-36D0E4F1EF15}"/>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One person should always edit the schedule (you!)</a:t>
            </a:r>
          </a:p>
          <a:p>
            <a:pPr lvl="1" eaLnBrk="1" hangingPunct="1"/>
            <a:r>
              <a:rPr lang="en-US" altLang="en-US">
                <a:ea typeface="ＭＳ Ｐゴシック" panose="020B0600070205080204" pitchFamily="34" charset="-128"/>
              </a:rPr>
              <a:t>If you have two people that need to, create two files and link them together</a:t>
            </a:r>
          </a:p>
          <a:p>
            <a:pPr eaLnBrk="1" hangingPunct="1"/>
            <a:r>
              <a:rPr lang="en-US" altLang="en-US">
                <a:ea typeface="ＭＳ Ｐゴシック" panose="020B0600070205080204" pitchFamily="34" charset="-128"/>
              </a:rPr>
              <a:t>Keep it simple and useful</a:t>
            </a:r>
          </a:p>
          <a:p>
            <a:pPr eaLnBrk="1" hangingPunct="1"/>
            <a:r>
              <a:rPr lang="en-US" altLang="en-US">
                <a:ea typeface="ＭＳ Ｐゴシック" panose="020B0600070205080204" pitchFamily="34" charset="-128"/>
              </a:rPr>
              <a:t>Level your resources</a:t>
            </a:r>
          </a:p>
          <a:p>
            <a:pPr eaLnBrk="1" hangingPunct="1"/>
            <a:r>
              <a:rPr lang="en-US" altLang="en-US">
                <a:ea typeface="ＭＳ Ｐゴシック" panose="020B0600070205080204" pitchFamily="34" charset="-128"/>
              </a:rPr>
              <a:t>Share the schedule with your team</a:t>
            </a:r>
          </a:p>
          <a:p>
            <a:pPr eaLnBrk="1" hangingPunct="1"/>
            <a:r>
              <a:rPr lang="en-US" altLang="en-US">
                <a:ea typeface="ＭＳ Ｐゴシック" panose="020B0600070205080204" pitchFamily="34" charset="-128"/>
              </a:rPr>
              <a:t>40-20-40; coding is 20% of the effort</a:t>
            </a:r>
          </a:p>
        </p:txBody>
      </p:sp>
      <p:sp>
        <p:nvSpPr>
          <p:cNvPr id="52228" name="Footer Placeholder 5">
            <a:extLst>
              <a:ext uri="{FF2B5EF4-FFF2-40B4-BE49-F238E27FC236}">
                <a16:creationId xmlns:a16="http://schemas.microsoft.com/office/drawing/2014/main" id="{D17AD57F-9511-4692-9682-63420A35FD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Schedule Example</a:t>
            </a:r>
          </a:p>
        </p:txBody>
      </p:sp>
      <p:sp>
        <p:nvSpPr>
          <p:cNvPr id="52229" name="progressShape">
            <a:extLst>
              <a:ext uri="{FF2B5EF4-FFF2-40B4-BE49-F238E27FC236}">
                <a16:creationId xmlns:a16="http://schemas.microsoft.com/office/drawing/2014/main" id="{86A60ADB-9C6F-4332-80AF-19AED2D60396}"/>
              </a:ext>
            </a:extLst>
          </p:cNvPr>
          <p:cNvSpPr>
            <a:spLocks noChangeArrowheads="1"/>
          </p:cNvSpPr>
          <p:nvPr/>
        </p:nvSpPr>
        <p:spPr bwMode="auto">
          <a:xfrm>
            <a:off x="6604000" y="6667500"/>
            <a:ext cx="202247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30" name="progressShape2">
            <a:extLst>
              <a:ext uri="{FF2B5EF4-FFF2-40B4-BE49-F238E27FC236}">
                <a16:creationId xmlns:a16="http://schemas.microsoft.com/office/drawing/2014/main" id="{1FDAE7D8-5886-4CD0-AE06-3AE315157ED6}"/>
              </a:ext>
            </a:extLst>
          </p:cNvPr>
          <p:cNvSpPr>
            <a:spLocks noChangeArrowheads="1"/>
          </p:cNvSpPr>
          <p:nvPr/>
        </p:nvSpPr>
        <p:spPr bwMode="auto">
          <a:xfrm>
            <a:off x="8626475" y="6667500"/>
            <a:ext cx="51752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99BA652-510A-444E-A3F9-53B29BAB1C22}"/>
              </a:ext>
            </a:extLst>
          </p:cNvPr>
          <p:cNvSpPr>
            <a:spLocks noGrp="1"/>
          </p:cNvSpPr>
          <p:nvPr>
            <p:ph type="title"/>
          </p:nvPr>
        </p:nvSpPr>
        <p:spPr/>
        <p:txBody>
          <a:bodyPr/>
          <a:lstStyle/>
          <a:p>
            <a:r>
              <a:rPr lang="en-US" altLang="en-US">
                <a:ea typeface="ＭＳ Ｐゴシック" panose="020B0600070205080204" pitchFamily="34" charset="-128"/>
              </a:rPr>
              <a:t>The Relationship Between People and Effort</a:t>
            </a:r>
          </a:p>
        </p:txBody>
      </p:sp>
      <p:sp>
        <p:nvSpPr>
          <p:cNvPr id="7171" name="Footer Placeholder 2">
            <a:extLst>
              <a:ext uri="{FF2B5EF4-FFF2-40B4-BE49-F238E27FC236}">
                <a16:creationId xmlns:a16="http://schemas.microsoft.com/office/drawing/2014/main" id="{C8CA99A9-0B44-4095-A0EE-365514C1ED4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7172" name="Picture 2">
            <a:extLst>
              <a:ext uri="{FF2B5EF4-FFF2-40B4-BE49-F238E27FC236}">
                <a16:creationId xmlns:a16="http://schemas.microsoft.com/office/drawing/2014/main" id="{33567DE3-66E8-475F-B54B-45F5DB4EB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14600"/>
            <a:ext cx="536257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Rectangle 3">
            <a:extLst>
              <a:ext uri="{FF2B5EF4-FFF2-40B4-BE49-F238E27FC236}">
                <a16:creationId xmlns:a16="http://schemas.microsoft.com/office/drawing/2014/main" id="{EADEE846-1804-416A-AD5A-B797224976BB}"/>
              </a:ext>
            </a:extLst>
          </p:cNvPr>
          <p:cNvSpPr>
            <a:spLocks noChangeArrowheads="1"/>
          </p:cNvSpPr>
          <p:nvPr/>
        </p:nvSpPr>
        <p:spPr bwMode="auto">
          <a:xfrm>
            <a:off x="228600" y="2687638"/>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The relationship</a:t>
            </a:r>
          </a:p>
          <a:p>
            <a:r>
              <a:rPr lang="en-US" altLang="en-US"/>
              <a:t>between</a:t>
            </a:r>
          </a:p>
          <a:p>
            <a:r>
              <a:rPr lang="en-US" altLang="en-US"/>
              <a:t>effort and</a:t>
            </a:r>
          </a:p>
          <a:p>
            <a:r>
              <a:rPr lang="en-US" altLang="en-US"/>
              <a:t>delivery time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C2A367AA-FD06-4858-B2DD-0275122C1B81}"/>
              </a:ext>
            </a:extLst>
          </p:cNvPr>
          <p:cNvSpPr>
            <a:spLocks noGrp="1"/>
          </p:cNvSpPr>
          <p:nvPr>
            <p:ph type="title"/>
          </p:nvPr>
        </p:nvSpPr>
        <p:spPr>
          <a:xfrm>
            <a:off x="981075" y="0"/>
            <a:ext cx="8162925" cy="1090613"/>
          </a:xfrm>
        </p:spPr>
        <p:txBody>
          <a:bodyPr/>
          <a:lstStyle/>
          <a:p>
            <a:r>
              <a:rPr lang="en-US" altLang="en-US">
                <a:ea typeface="ＭＳ Ｐゴシック" panose="020B0600070205080204" pitchFamily="34" charset="-128"/>
              </a:rPr>
              <a:t>Schedule Example</a:t>
            </a:r>
          </a:p>
        </p:txBody>
      </p:sp>
      <p:sp>
        <p:nvSpPr>
          <p:cNvPr id="53251" name="Content Placeholder 2">
            <a:extLst>
              <a:ext uri="{FF2B5EF4-FFF2-40B4-BE49-F238E27FC236}">
                <a16:creationId xmlns:a16="http://schemas.microsoft.com/office/drawing/2014/main" id="{4B715E9B-4B32-47B6-88F9-68B573D555BB}"/>
              </a:ext>
            </a:extLst>
          </p:cNvPr>
          <p:cNvSpPr>
            <a:spLocks noGrp="1"/>
          </p:cNvSpPr>
          <p:nvPr>
            <p:ph idx="1"/>
          </p:nvPr>
        </p:nvSpPr>
        <p:spPr>
          <a:xfrm>
            <a:off x="912813" y="1143000"/>
            <a:ext cx="8110537" cy="4953000"/>
          </a:xfrm>
          <a:solidFill>
            <a:schemeClr val="bg1"/>
          </a:solidFill>
        </p:spPr>
        <p:txBody>
          <a:bodyPr/>
          <a:lstStyle/>
          <a:p>
            <a:r>
              <a:rPr lang="en-US" altLang="en-US">
                <a:ea typeface="ＭＳ Ｐゴシック" panose="020B0600070205080204" pitchFamily="34" charset="-128"/>
              </a:rPr>
              <a:t>Lets try to schedule this work among our three developers “John, Mary, Carl”</a:t>
            </a:r>
          </a:p>
          <a:p>
            <a:endParaRPr lang="en-US" altLang="en-US">
              <a:ea typeface="ＭＳ Ｐゴシック" panose="020B0600070205080204" pitchFamily="34" charset="-128"/>
            </a:endParaRPr>
          </a:p>
        </p:txBody>
      </p:sp>
      <p:sp>
        <p:nvSpPr>
          <p:cNvPr id="53252" name="Footer Placeholder 3">
            <a:extLst>
              <a:ext uri="{FF2B5EF4-FFF2-40B4-BE49-F238E27FC236}">
                <a16:creationId xmlns:a16="http://schemas.microsoft.com/office/drawing/2014/main" id="{14E8EDA0-FB49-4B2B-8CD6-F1B71071B76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Scheduling Steps</a:t>
            </a:r>
          </a:p>
        </p:txBody>
      </p:sp>
      <p:graphicFrame>
        <p:nvGraphicFramePr>
          <p:cNvPr id="5" name="Group 120">
            <a:extLst>
              <a:ext uri="{FF2B5EF4-FFF2-40B4-BE49-F238E27FC236}">
                <a16:creationId xmlns:a16="http://schemas.microsoft.com/office/drawing/2014/main" id="{5D2918C1-D950-4232-A172-C4ED1EEB14C0}"/>
              </a:ext>
            </a:extLst>
          </p:cNvPr>
          <p:cNvGraphicFramePr>
            <a:graphicFrameLocks noGrp="1"/>
          </p:cNvGraphicFramePr>
          <p:nvPr/>
        </p:nvGraphicFramePr>
        <p:xfrm>
          <a:off x="1371600" y="2209800"/>
          <a:ext cx="6324600" cy="4305300"/>
        </p:xfrm>
        <a:graphic>
          <a:graphicData uri="http://schemas.openxmlformats.org/drawingml/2006/table">
            <a:tbl>
              <a:tblPr/>
              <a:tblGrid>
                <a:gridCol w="21082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2108200">
                  <a:extLst>
                    <a:ext uri="{9D8B030D-6E8A-4147-A177-3AD203B41FA5}">
                      <a16:colId xmlns:a16="http://schemas.microsoft.com/office/drawing/2014/main" val="20002"/>
                    </a:ext>
                  </a:extLst>
                </a:gridCol>
              </a:tblGrid>
              <a:tr h="3730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Verdana" pitchFamily="-110" charset="0"/>
                          <a:ea typeface="ＭＳ Ｐゴシック" pitchFamily="-110" charset="-128"/>
                          <a:cs typeface="ＭＳ Ｐゴシック" pitchFamily="-110" charset="-128"/>
                        </a:rPr>
                        <a:t>TASK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DURATION (days)</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PREDECESSORs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Verdana" pitchFamily="-110" charset="0"/>
                          <a:ea typeface="ＭＳ Ｐゴシック" pitchFamily="-110" charset="-128"/>
                          <a:cs typeface="ＭＳ Ｐゴシック" pitchFamily="-110" charset="-128"/>
                        </a:rPr>
                        <a:t>A Graphics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B Sound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I</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C Music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J</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D Input Engine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A</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1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E Gameplay/general programming</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31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B, C, D</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F Physics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7</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E</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G 2D Artwork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H 3D Artwork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21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G</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I Sound Effects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J Music</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9</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endPar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K Level Design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21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110" charset="2"/>
                        <a:buNone/>
                        <a:tabLst/>
                      </a:pPr>
                      <a:r>
                        <a:rPr kumimoji="0" lang="en-US" sz="1600" b="0" i="0" u="none" strike="noStrike" cap="none" normalizeH="0" baseline="0" dirty="0">
                          <a:ln>
                            <a:noFill/>
                          </a:ln>
                          <a:solidFill>
                            <a:schemeClr val="tx1"/>
                          </a:solidFill>
                          <a:effectLst/>
                          <a:latin typeface="Helvetica" pitchFamily="-110" charset="0"/>
                          <a:ea typeface="ＭＳ Ｐゴシック" pitchFamily="-110" charset="-128"/>
                          <a:cs typeface="ＭＳ Ｐゴシック" pitchFamily="-110" charset="-128"/>
                        </a:rPr>
                        <a:t>F, H</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3307" name="progressShape">
            <a:extLst>
              <a:ext uri="{FF2B5EF4-FFF2-40B4-BE49-F238E27FC236}">
                <a16:creationId xmlns:a16="http://schemas.microsoft.com/office/drawing/2014/main" id="{473F1750-AFB3-4421-A151-4C8FAF392E02}"/>
              </a:ext>
            </a:extLst>
          </p:cNvPr>
          <p:cNvSpPr>
            <a:spLocks noChangeArrowheads="1"/>
          </p:cNvSpPr>
          <p:nvPr/>
        </p:nvSpPr>
        <p:spPr bwMode="auto">
          <a:xfrm>
            <a:off x="6604000" y="6667500"/>
            <a:ext cx="207010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3308" name="progressShape2">
            <a:extLst>
              <a:ext uri="{FF2B5EF4-FFF2-40B4-BE49-F238E27FC236}">
                <a16:creationId xmlns:a16="http://schemas.microsoft.com/office/drawing/2014/main" id="{5BB8BEC8-8BE7-47BF-97F1-196E8AF2ED33}"/>
              </a:ext>
            </a:extLst>
          </p:cNvPr>
          <p:cNvSpPr>
            <a:spLocks noChangeArrowheads="1"/>
          </p:cNvSpPr>
          <p:nvPr/>
        </p:nvSpPr>
        <p:spPr bwMode="auto">
          <a:xfrm>
            <a:off x="8674100" y="6667500"/>
            <a:ext cx="46990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1FB75754-133F-4AC2-B314-09284B060816}"/>
              </a:ext>
            </a:extLst>
          </p:cNvPr>
          <p:cNvSpPr>
            <a:spLocks noGrp="1"/>
          </p:cNvSpPr>
          <p:nvPr>
            <p:ph type="title"/>
          </p:nvPr>
        </p:nvSpPr>
        <p:spPr/>
        <p:txBody>
          <a:bodyPr/>
          <a:lstStyle/>
          <a:p>
            <a:r>
              <a:rPr lang="en-US" altLang="en-US">
                <a:ea typeface="ＭＳ Ｐゴシック" panose="020B0600070205080204" pitchFamily="34" charset="-128"/>
              </a:rPr>
              <a:t>Scheduling Steps</a:t>
            </a:r>
          </a:p>
        </p:txBody>
      </p:sp>
      <p:sp>
        <p:nvSpPr>
          <p:cNvPr id="54275" name="Content Placeholder 2">
            <a:extLst>
              <a:ext uri="{FF2B5EF4-FFF2-40B4-BE49-F238E27FC236}">
                <a16:creationId xmlns:a16="http://schemas.microsoft.com/office/drawing/2014/main" id="{C1D3B080-5A43-4E93-B2F8-553578353ECD}"/>
              </a:ext>
            </a:extLst>
          </p:cNvPr>
          <p:cNvSpPr>
            <a:spLocks noGrp="1"/>
          </p:cNvSpPr>
          <p:nvPr>
            <p:ph idx="1"/>
          </p:nvPr>
        </p:nvSpPr>
        <p:spPr/>
        <p:txBody>
          <a:bodyPr/>
          <a:lstStyle/>
          <a:p>
            <a:pPr>
              <a:lnSpc>
                <a:spcPct val="80000"/>
              </a:lnSpc>
            </a:pPr>
            <a:r>
              <a:rPr lang="en-US" altLang="en-US" sz="3000">
                <a:ea typeface="ＭＳ Ｐゴシック" panose="020B0600070205080204" pitchFamily="34" charset="-128"/>
              </a:rPr>
              <a:t>Add in all the tasks (preferably in a hierarchy)</a:t>
            </a:r>
          </a:p>
          <a:p>
            <a:pPr>
              <a:lnSpc>
                <a:spcPct val="80000"/>
              </a:lnSpc>
            </a:pPr>
            <a:r>
              <a:rPr lang="en-US" altLang="en-US" sz="3000">
                <a:ea typeface="ＭＳ Ｐゴシック" panose="020B0600070205080204" pitchFamily="34" charset="-128"/>
              </a:rPr>
              <a:t>Add in all the dependencies</a:t>
            </a:r>
          </a:p>
          <a:p>
            <a:pPr>
              <a:lnSpc>
                <a:spcPct val="80000"/>
              </a:lnSpc>
            </a:pPr>
            <a:r>
              <a:rPr lang="en-US" altLang="en-US" sz="3000">
                <a:ea typeface="ＭＳ Ｐゴシック" panose="020B0600070205080204" pitchFamily="34" charset="-128"/>
              </a:rPr>
              <a:t>Break down large tasks into smaller tasks. Optimally (in Dan Fleck’s opinion) you want to schedule so the duration of each smallest task is at most 3-5 days</a:t>
            </a:r>
          </a:p>
          <a:p>
            <a:pPr>
              <a:lnSpc>
                <a:spcPct val="80000"/>
              </a:lnSpc>
            </a:pPr>
            <a:r>
              <a:rPr lang="en-US" altLang="en-US" sz="3000">
                <a:ea typeface="ＭＳ Ｐゴシック" panose="020B0600070205080204" pitchFamily="34" charset="-128"/>
              </a:rPr>
              <a:t>Assign people (resources) to tasks</a:t>
            </a:r>
          </a:p>
          <a:p>
            <a:pPr>
              <a:lnSpc>
                <a:spcPct val="80000"/>
              </a:lnSpc>
            </a:pPr>
            <a:r>
              <a:rPr lang="en-US" altLang="en-US" sz="3000">
                <a:ea typeface="ＭＳ Ｐゴシック" panose="020B0600070205080204" pitchFamily="34" charset="-128"/>
              </a:rPr>
              <a:t>Level your resources</a:t>
            </a:r>
          </a:p>
        </p:txBody>
      </p:sp>
      <p:sp>
        <p:nvSpPr>
          <p:cNvPr id="54276" name="Footer Placeholder 3">
            <a:extLst>
              <a:ext uri="{FF2B5EF4-FFF2-40B4-BE49-F238E27FC236}">
                <a16:creationId xmlns:a16="http://schemas.microsoft.com/office/drawing/2014/main" id="{31355DE2-8881-4230-BF8D-82F21170A9D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Classic Mistakes</a:t>
            </a:r>
          </a:p>
        </p:txBody>
      </p:sp>
      <p:sp>
        <p:nvSpPr>
          <p:cNvPr id="54277" name="progressShape">
            <a:extLst>
              <a:ext uri="{FF2B5EF4-FFF2-40B4-BE49-F238E27FC236}">
                <a16:creationId xmlns:a16="http://schemas.microsoft.com/office/drawing/2014/main" id="{1596DDCD-C37B-4F4E-A468-5BF0311C6DA7}"/>
              </a:ext>
            </a:extLst>
          </p:cNvPr>
          <p:cNvSpPr>
            <a:spLocks noChangeArrowheads="1"/>
          </p:cNvSpPr>
          <p:nvPr/>
        </p:nvSpPr>
        <p:spPr bwMode="auto">
          <a:xfrm>
            <a:off x="6604000" y="6667500"/>
            <a:ext cx="211613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4278" name="progressShape2">
            <a:extLst>
              <a:ext uri="{FF2B5EF4-FFF2-40B4-BE49-F238E27FC236}">
                <a16:creationId xmlns:a16="http://schemas.microsoft.com/office/drawing/2014/main" id="{FF0CECFF-338E-4E3D-9B20-EC5086A1E841}"/>
              </a:ext>
            </a:extLst>
          </p:cNvPr>
          <p:cNvSpPr>
            <a:spLocks noChangeArrowheads="1"/>
          </p:cNvSpPr>
          <p:nvPr/>
        </p:nvSpPr>
        <p:spPr bwMode="auto">
          <a:xfrm>
            <a:off x="8720138" y="6667500"/>
            <a:ext cx="42386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6B5DFF0-4BBA-4B3C-AA41-A40C990AB6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Classic Mistakes</a:t>
            </a:r>
          </a:p>
        </p:txBody>
      </p:sp>
      <p:sp>
        <p:nvSpPr>
          <p:cNvPr id="55299" name="Rectangle 3">
            <a:extLst>
              <a:ext uri="{FF2B5EF4-FFF2-40B4-BE49-F238E27FC236}">
                <a16:creationId xmlns:a16="http://schemas.microsoft.com/office/drawing/2014/main" id="{480FE0B2-9EA9-46A7-BEF6-C8B5B1E857DB}"/>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Overly optimistic schedule</a:t>
            </a:r>
          </a:p>
          <a:p>
            <a:pPr eaLnBrk="1" hangingPunct="1"/>
            <a:r>
              <a:rPr lang="en-US" altLang="en-US">
                <a:ea typeface="ＭＳ Ｐゴシック" panose="020B0600070205080204" pitchFamily="34" charset="-128"/>
              </a:rPr>
              <a:t>Failing to monitor schedule</a:t>
            </a:r>
          </a:p>
          <a:p>
            <a:pPr eaLnBrk="1" hangingPunct="1"/>
            <a:r>
              <a:rPr lang="en-US" altLang="en-US">
                <a:ea typeface="ＭＳ Ｐゴシック" panose="020B0600070205080204" pitchFamily="34" charset="-128"/>
              </a:rPr>
              <a:t>Failing to update schedule</a:t>
            </a:r>
          </a:p>
          <a:p>
            <a:pPr eaLnBrk="1" hangingPunct="1"/>
            <a:r>
              <a:rPr lang="en-US" altLang="en-US">
                <a:ea typeface="ＭＳ Ｐゴシック" panose="020B0600070205080204" pitchFamily="34" charset="-128"/>
              </a:rPr>
              <a:t>Adding people to a late project</a:t>
            </a:r>
          </a:p>
          <a:p>
            <a:pPr eaLnBrk="1" hangingPunct="1"/>
            <a:r>
              <a:rPr lang="en-US" altLang="en-US">
                <a:ea typeface="ＭＳ Ｐゴシック" panose="020B0600070205080204" pitchFamily="34" charset="-128"/>
              </a:rPr>
              <a:t>Failure to manage expectations of others</a:t>
            </a:r>
          </a:p>
          <a:p>
            <a:pPr eaLnBrk="1" hangingPunct="1"/>
            <a:r>
              <a:rPr lang="en-US" altLang="en-US">
                <a:ea typeface="ＭＳ Ｐゴシック" panose="020B0600070205080204" pitchFamily="34" charset="-128"/>
              </a:rPr>
              <a:t>Leaving out a task</a:t>
            </a:r>
          </a:p>
        </p:txBody>
      </p:sp>
      <p:sp>
        <p:nvSpPr>
          <p:cNvPr id="55300" name="Footer Placeholder 5">
            <a:extLst>
              <a:ext uri="{FF2B5EF4-FFF2-40B4-BE49-F238E27FC236}">
                <a16:creationId xmlns:a16="http://schemas.microsoft.com/office/drawing/2014/main" id="{30E0F120-064F-4266-83EA-743786C0C22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Scope Creep</a:t>
            </a:r>
          </a:p>
        </p:txBody>
      </p:sp>
      <p:sp>
        <p:nvSpPr>
          <p:cNvPr id="55301" name="progressShape">
            <a:extLst>
              <a:ext uri="{FF2B5EF4-FFF2-40B4-BE49-F238E27FC236}">
                <a16:creationId xmlns:a16="http://schemas.microsoft.com/office/drawing/2014/main" id="{24C38100-9C53-4FF7-96F6-64BE7E912EA3}"/>
              </a:ext>
            </a:extLst>
          </p:cNvPr>
          <p:cNvSpPr>
            <a:spLocks noChangeArrowheads="1"/>
          </p:cNvSpPr>
          <p:nvPr/>
        </p:nvSpPr>
        <p:spPr bwMode="auto">
          <a:xfrm>
            <a:off x="6604000" y="6667500"/>
            <a:ext cx="216376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5302" name="progressShape2">
            <a:extLst>
              <a:ext uri="{FF2B5EF4-FFF2-40B4-BE49-F238E27FC236}">
                <a16:creationId xmlns:a16="http://schemas.microsoft.com/office/drawing/2014/main" id="{555138F3-E564-4A5D-A12A-5EC256D51EB3}"/>
              </a:ext>
            </a:extLst>
          </p:cNvPr>
          <p:cNvSpPr>
            <a:spLocks noChangeArrowheads="1"/>
          </p:cNvSpPr>
          <p:nvPr/>
        </p:nvSpPr>
        <p:spPr bwMode="auto">
          <a:xfrm>
            <a:off x="8767763" y="6667500"/>
            <a:ext cx="37623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55303" name="Picture 7">
            <a:extLst>
              <a:ext uri="{FF2B5EF4-FFF2-40B4-BE49-F238E27FC236}">
                <a16:creationId xmlns:a16="http://schemas.microsoft.com/office/drawing/2014/main" id="{23D1DEC1-57FF-4061-A133-9D84CECAF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33F4CBF0-917D-4B89-B584-E0FDAE164F6D}"/>
              </a:ext>
            </a:extLst>
          </p:cNvPr>
          <p:cNvSpPr>
            <a:spLocks noGrp="1"/>
          </p:cNvSpPr>
          <p:nvPr>
            <p:ph type="title"/>
          </p:nvPr>
        </p:nvSpPr>
        <p:spPr>
          <a:xfrm>
            <a:off x="762000" y="509588"/>
            <a:ext cx="8162925" cy="1090612"/>
          </a:xfrm>
        </p:spPr>
        <p:txBody>
          <a:bodyPr/>
          <a:lstStyle/>
          <a:p>
            <a:r>
              <a:rPr lang="en-US" altLang="en-US">
                <a:ea typeface="ＭＳ Ｐゴシック" panose="020B0600070205080204" pitchFamily="34" charset="-128"/>
              </a:rPr>
              <a:t>Tracking Progress</a:t>
            </a:r>
          </a:p>
        </p:txBody>
      </p:sp>
      <p:sp>
        <p:nvSpPr>
          <p:cNvPr id="56323" name="Footer Placeholder 2">
            <a:extLst>
              <a:ext uri="{FF2B5EF4-FFF2-40B4-BE49-F238E27FC236}">
                <a16:creationId xmlns:a16="http://schemas.microsoft.com/office/drawing/2014/main" id="{76CD1633-AE9B-4623-B51D-75643C9F1EC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56324" name="Rectangle 3">
            <a:extLst>
              <a:ext uri="{FF2B5EF4-FFF2-40B4-BE49-F238E27FC236}">
                <a16:creationId xmlns:a16="http://schemas.microsoft.com/office/drawing/2014/main" id="{AA877D14-C5BB-42D1-B362-54FF33647A04}"/>
              </a:ext>
            </a:extLst>
          </p:cNvPr>
          <p:cNvSpPr>
            <a:spLocks noChangeArrowheads="1"/>
          </p:cNvSpPr>
          <p:nvPr/>
        </p:nvSpPr>
        <p:spPr bwMode="auto">
          <a:xfrm>
            <a:off x="369888" y="4300538"/>
            <a:ext cx="8458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The earned value system provides </a:t>
            </a:r>
            <a:r>
              <a:rPr lang="en-US" altLang="en-US">
                <a:solidFill>
                  <a:srgbClr val="FF0000"/>
                </a:solidFill>
              </a:rPr>
              <a:t>a common value scale for every [software project] task</a:t>
            </a:r>
            <a:r>
              <a:rPr lang="en-US" altLang="en-US"/>
              <a:t>, regardless of the type of work being performed. The </a:t>
            </a:r>
            <a:r>
              <a:rPr lang="en-US" altLang="en-US">
                <a:solidFill>
                  <a:srgbClr val="FF0000"/>
                </a:solidFill>
              </a:rPr>
              <a:t>total hours to do the whole project </a:t>
            </a:r>
            <a:r>
              <a:rPr lang="en-US" altLang="en-US"/>
              <a:t>are estimated, and </a:t>
            </a:r>
            <a:r>
              <a:rPr lang="en-US" altLang="en-US">
                <a:solidFill>
                  <a:srgbClr val="FF0000"/>
                </a:solidFill>
              </a:rPr>
              <a:t>every task is given an earned value </a:t>
            </a:r>
            <a:r>
              <a:rPr lang="en-US" altLang="en-US"/>
              <a:t>based on its estimated percentage of the total.</a:t>
            </a:r>
          </a:p>
        </p:txBody>
      </p:sp>
      <p:sp>
        <p:nvSpPr>
          <p:cNvPr id="56325" name="Rectangle 4">
            <a:extLst>
              <a:ext uri="{FF2B5EF4-FFF2-40B4-BE49-F238E27FC236}">
                <a16:creationId xmlns:a16="http://schemas.microsoft.com/office/drawing/2014/main" id="{653B743D-F8D3-4F67-9C2D-88CF9AA9632F}"/>
              </a:ext>
            </a:extLst>
          </p:cNvPr>
          <p:cNvSpPr>
            <a:spLocks noChangeArrowheads="1"/>
          </p:cNvSpPr>
          <p:nvPr/>
        </p:nvSpPr>
        <p:spPr bwMode="auto">
          <a:xfrm>
            <a:off x="369888" y="1976438"/>
            <a:ext cx="84582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en-US"/>
              <a:t>It is reasonable to ask whether there is a quantitative </a:t>
            </a:r>
            <a:r>
              <a:rPr lang="en-US" altLang="en-US">
                <a:solidFill>
                  <a:srgbClr val="FF0000"/>
                </a:solidFill>
              </a:rPr>
              <a:t>technique for assessing progress</a:t>
            </a:r>
            <a:r>
              <a:rPr lang="en-US" altLang="en-US"/>
              <a:t> as the software team progresses through the work tasks allocated to the project schedule.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D343636-17FA-4A28-94E5-B082E7DBDDEE}"/>
              </a:ext>
            </a:extLst>
          </p:cNvPr>
          <p:cNvSpPr>
            <a:spLocks noGrp="1"/>
          </p:cNvSpPr>
          <p:nvPr>
            <p:ph type="title"/>
          </p:nvPr>
        </p:nvSpPr>
        <p:spPr/>
        <p:txBody>
          <a:bodyPr/>
          <a:lstStyle/>
          <a:p>
            <a:r>
              <a:rPr lang="en-US" altLang="en-US">
                <a:ea typeface="ＭＳ Ｐゴシック" panose="020B0600070205080204" pitchFamily="34" charset="-128"/>
              </a:rPr>
              <a:t>Earned Value Analysis</a:t>
            </a:r>
          </a:p>
        </p:txBody>
      </p:sp>
      <p:sp>
        <p:nvSpPr>
          <p:cNvPr id="57347" name="Footer Placeholder 2">
            <a:extLst>
              <a:ext uri="{FF2B5EF4-FFF2-40B4-BE49-F238E27FC236}">
                <a16:creationId xmlns:a16="http://schemas.microsoft.com/office/drawing/2014/main" id="{FBCA0EEF-A4D6-46AF-B7AE-E7352A8AA7B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57348" name="Rectangle 3">
            <a:extLst>
              <a:ext uri="{FF2B5EF4-FFF2-40B4-BE49-F238E27FC236}">
                <a16:creationId xmlns:a16="http://schemas.microsoft.com/office/drawing/2014/main" id="{E697C6B7-CBC2-4509-9B6A-48CA4C8018D2}"/>
              </a:ext>
            </a:extLst>
          </p:cNvPr>
          <p:cNvSpPr>
            <a:spLocks noChangeArrowheads="1"/>
          </p:cNvSpPr>
          <p:nvPr/>
        </p:nvSpPr>
        <p:spPr bwMode="auto">
          <a:xfrm>
            <a:off x="685800" y="1752600"/>
            <a:ext cx="8229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en-US"/>
              <a:t>Stated even more simply, earned value </a:t>
            </a:r>
            <a:r>
              <a:rPr lang="en-US" altLang="en-US">
                <a:solidFill>
                  <a:srgbClr val="FF0000"/>
                </a:solidFill>
              </a:rPr>
              <a:t>is a measure of progress. </a:t>
            </a:r>
            <a:r>
              <a:rPr lang="en-US" altLang="en-US"/>
              <a:t>It enables you to assess the </a:t>
            </a:r>
            <a:r>
              <a:rPr lang="en-US" altLang="en-US">
                <a:solidFill>
                  <a:srgbClr val="FF0000"/>
                </a:solidFill>
              </a:rPr>
              <a:t>“percent of completeness” </a:t>
            </a:r>
            <a:r>
              <a:rPr lang="en-US" altLang="en-US"/>
              <a:t>of a project using quantitative analysis rather than rely on a gut feeling.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2">
            <a:extLst>
              <a:ext uri="{FF2B5EF4-FFF2-40B4-BE49-F238E27FC236}">
                <a16:creationId xmlns:a16="http://schemas.microsoft.com/office/drawing/2014/main" id="{62D7DCCA-B9B9-471B-A2DD-BBB6700EB13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58371" name="Rectangle 3">
            <a:extLst>
              <a:ext uri="{FF2B5EF4-FFF2-40B4-BE49-F238E27FC236}">
                <a16:creationId xmlns:a16="http://schemas.microsoft.com/office/drawing/2014/main" id="{7949D2CD-274E-4C79-9D84-4E741FA8D6CA}"/>
              </a:ext>
            </a:extLst>
          </p:cNvPr>
          <p:cNvSpPr>
            <a:spLocks noChangeArrowheads="1"/>
          </p:cNvSpPr>
          <p:nvPr/>
        </p:nvSpPr>
        <p:spPr bwMode="auto">
          <a:xfrm>
            <a:off x="457200" y="1844675"/>
            <a:ext cx="85344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buFont typeface="Helvetica" panose="020B0604020202020204" pitchFamily="34" charset="0"/>
              <a:buAutoNum type="arabicPeriod"/>
            </a:pPr>
            <a:r>
              <a:rPr lang="en-US" altLang="en-US" sz="2000"/>
              <a:t>The </a:t>
            </a:r>
            <a:r>
              <a:rPr lang="en-US" altLang="en-US" sz="2000" i="1"/>
              <a:t>budgeted cost of work scheduled </a:t>
            </a:r>
            <a:r>
              <a:rPr lang="en-US" altLang="en-US" sz="2000"/>
              <a:t>(BCWS) is determined for each work task represented in the schedule. During estimation, the work (in person-hours or person-days) of each software engineering task is planned. Hence, BCWS</a:t>
            </a:r>
            <a:r>
              <a:rPr lang="en-US" altLang="en-US" sz="2000" i="1" baseline="-25000"/>
              <a:t>i</a:t>
            </a:r>
            <a:r>
              <a:rPr lang="en-US" altLang="en-US" sz="2000" i="1"/>
              <a:t> </a:t>
            </a:r>
            <a:r>
              <a:rPr lang="en-US" altLang="en-US" sz="2000"/>
              <a:t>is the effort planned for work task </a:t>
            </a:r>
            <a:r>
              <a:rPr lang="en-US" altLang="en-US" sz="2000" i="1"/>
              <a:t>i. </a:t>
            </a:r>
            <a:r>
              <a:rPr lang="en-US" altLang="en-US" sz="2000"/>
              <a:t>To determine progress at a given point along the project schedule, the value of BCWS is the sum of the BCWS</a:t>
            </a:r>
            <a:r>
              <a:rPr lang="en-US" altLang="en-US" sz="2000" i="1" baseline="-25000"/>
              <a:t>i</a:t>
            </a:r>
            <a:r>
              <a:rPr lang="en-US" altLang="en-US" sz="2000" i="1"/>
              <a:t> </a:t>
            </a:r>
            <a:r>
              <a:rPr lang="en-US" altLang="en-US" sz="2000"/>
              <a:t>valuesfor all  work tasks that should have been completed by that point in time on the project schedule.</a:t>
            </a:r>
          </a:p>
          <a:p>
            <a:pPr algn="just">
              <a:buFont typeface="Helvetica" panose="020B0604020202020204" pitchFamily="34" charset="0"/>
              <a:buAutoNum type="arabicPeriod"/>
            </a:pPr>
            <a:endParaRPr lang="en-US" altLang="en-US" sz="2000"/>
          </a:p>
          <a:p>
            <a:pPr algn="just">
              <a:buFont typeface="Helvetica" panose="020B0604020202020204" pitchFamily="34" charset="0"/>
              <a:buAutoNum type="arabicPeriod"/>
            </a:pPr>
            <a:r>
              <a:rPr lang="en-US" altLang="en-US" sz="2000"/>
              <a:t>The BCWS values for all work tasks are summed to derive the </a:t>
            </a:r>
            <a:r>
              <a:rPr lang="en-US" altLang="en-US" sz="2000" i="1"/>
              <a:t>budget at completion </a:t>
            </a:r>
            <a:r>
              <a:rPr lang="en-US" altLang="en-US" sz="2000"/>
              <a:t>(BAC). Hence,BAC   (BCWS</a:t>
            </a:r>
            <a:r>
              <a:rPr lang="en-US" altLang="en-US" sz="2000" i="1"/>
              <a:t>k</a:t>
            </a:r>
            <a:r>
              <a:rPr lang="en-US" altLang="en-US" sz="2000"/>
              <a:t>) for all tasks </a:t>
            </a:r>
            <a:r>
              <a:rPr lang="en-US" altLang="en-US" sz="2000" i="1"/>
              <a:t>k</a:t>
            </a:r>
            <a:r>
              <a:rPr lang="en-US" altLang="en-US" sz="2000" b="1"/>
              <a:t>. </a:t>
            </a:r>
          </a:p>
          <a:p>
            <a:pPr algn="just">
              <a:buFont typeface="Helvetica" panose="020B0604020202020204" pitchFamily="34" charset="0"/>
              <a:buAutoNum type="arabicPeriod"/>
            </a:pPr>
            <a:endParaRPr lang="en-US" altLang="en-US" sz="2000" b="1"/>
          </a:p>
          <a:p>
            <a:pPr algn="just">
              <a:buFont typeface="Helvetica" panose="020B0604020202020204" pitchFamily="34" charset="0"/>
              <a:buAutoNum type="arabicPeriod"/>
            </a:pPr>
            <a:r>
              <a:rPr lang="en-US" altLang="en-US" sz="2000"/>
              <a:t>Next, the value for </a:t>
            </a:r>
            <a:r>
              <a:rPr lang="en-US" altLang="en-US" sz="2000" i="1"/>
              <a:t>budgeted cost of work performed </a:t>
            </a:r>
            <a:r>
              <a:rPr lang="en-US" altLang="en-US" sz="2000"/>
              <a:t>(BCWP) is computed. The value for BCWP is the sum of the BCWS values for all work tasks that have actually been completed by a point in time on the project schedule.</a:t>
            </a:r>
          </a:p>
        </p:txBody>
      </p:sp>
      <p:sp>
        <p:nvSpPr>
          <p:cNvPr id="58372" name="Title 1">
            <a:extLst>
              <a:ext uri="{FF2B5EF4-FFF2-40B4-BE49-F238E27FC236}">
                <a16:creationId xmlns:a16="http://schemas.microsoft.com/office/drawing/2014/main" id="{4CDCEBD9-D082-461B-B2CE-763AC94779B9}"/>
              </a:ext>
            </a:extLst>
          </p:cNvPr>
          <p:cNvSpPr>
            <a:spLocks noGrp="1"/>
          </p:cNvSpPr>
          <p:nvPr>
            <p:ph type="title"/>
          </p:nvPr>
        </p:nvSpPr>
        <p:spPr/>
        <p:txBody>
          <a:bodyPr/>
          <a:lstStyle/>
          <a:p>
            <a:r>
              <a:rPr lang="en-US" altLang="en-US">
                <a:ea typeface="ＭＳ Ｐゴシック" panose="020B0600070205080204" pitchFamily="34" charset="-128"/>
              </a:rPr>
              <a:t>Earned Value Analysis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a:extLst>
              <a:ext uri="{FF2B5EF4-FFF2-40B4-BE49-F238E27FC236}">
                <a16:creationId xmlns:a16="http://schemas.microsoft.com/office/drawing/2014/main" id="{1E7D9A39-3F21-4FFA-8DB9-E13169E5080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59395" name="Rectangle 3">
            <a:extLst>
              <a:ext uri="{FF2B5EF4-FFF2-40B4-BE49-F238E27FC236}">
                <a16:creationId xmlns:a16="http://schemas.microsoft.com/office/drawing/2014/main" id="{47EC6D44-5E25-4319-A98C-75347766B21F}"/>
              </a:ext>
            </a:extLst>
          </p:cNvPr>
          <p:cNvSpPr>
            <a:spLocks noChangeArrowheads="1"/>
          </p:cNvSpPr>
          <p:nvPr/>
        </p:nvSpPr>
        <p:spPr bwMode="auto">
          <a:xfrm>
            <a:off x="304800" y="2057400"/>
            <a:ext cx="838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en-US"/>
              <a:t>Wilkens [Wil99] notes that “the distinction between the BCWS and the BCWP is that the </a:t>
            </a:r>
            <a:r>
              <a:rPr lang="en-US" altLang="en-US">
                <a:solidFill>
                  <a:srgbClr val="FF0000"/>
                </a:solidFill>
              </a:rPr>
              <a:t>former represents the budget </a:t>
            </a:r>
            <a:r>
              <a:rPr lang="en-US" altLang="en-US"/>
              <a:t>of the activities that were planned to be completed and the latter represents the </a:t>
            </a:r>
            <a:r>
              <a:rPr lang="en-US" altLang="en-US">
                <a:solidFill>
                  <a:srgbClr val="FF0000"/>
                </a:solidFill>
              </a:rPr>
              <a:t>budget of the activities that actually were</a:t>
            </a:r>
          </a:p>
          <a:p>
            <a:pPr algn="just"/>
            <a:r>
              <a:rPr lang="en-US" altLang="en-US">
                <a:solidFill>
                  <a:srgbClr val="FF0000"/>
                </a:solidFill>
              </a:rPr>
              <a:t>completed.”</a:t>
            </a:r>
          </a:p>
        </p:txBody>
      </p:sp>
      <p:sp>
        <p:nvSpPr>
          <p:cNvPr id="59396" name="Title 1">
            <a:extLst>
              <a:ext uri="{FF2B5EF4-FFF2-40B4-BE49-F238E27FC236}">
                <a16:creationId xmlns:a16="http://schemas.microsoft.com/office/drawing/2014/main" id="{07EBDF60-8EE2-4A6F-AC99-8B9C0C2C5280}"/>
              </a:ext>
            </a:extLst>
          </p:cNvPr>
          <p:cNvSpPr>
            <a:spLocks noGrp="1"/>
          </p:cNvSpPr>
          <p:nvPr>
            <p:ph type="title"/>
          </p:nvPr>
        </p:nvSpPr>
        <p:spPr/>
        <p:txBody>
          <a:bodyPr/>
          <a:lstStyle/>
          <a:p>
            <a:r>
              <a:rPr lang="en-US" altLang="en-US">
                <a:ea typeface="ＭＳ Ｐゴシック" panose="020B0600070205080204" pitchFamily="34" charset="-128"/>
              </a:rPr>
              <a:t>Earned Value Analysis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2">
            <a:extLst>
              <a:ext uri="{FF2B5EF4-FFF2-40B4-BE49-F238E27FC236}">
                <a16:creationId xmlns:a16="http://schemas.microsoft.com/office/drawing/2014/main" id="{AE85E93E-769B-4D7D-9B79-0FF04D2E79A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60419" name="Rectangle 3">
            <a:extLst>
              <a:ext uri="{FF2B5EF4-FFF2-40B4-BE49-F238E27FC236}">
                <a16:creationId xmlns:a16="http://schemas.microsoft.com/office/drawing/2014/main" id="{6A2520F6-F092-48A1-A40A-02A2E1F393B4}"/>
              </a:ext>
            </a:extLst>
          </p:cNvPr>
          <p:cNvSpPr>
            <a:spLocks noChangeArrowheads="1"/>
          </p:cNvSpPr>
          <p:nvPr/>
        </p:nvSpPr>
        <p:spPr bwMode="auto">
          <a:xfrm>
            <a:off x="685800" y="1858963"/>
            <a:ext cx="7696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Given values for BCWS, BAC, and BCWP, important progress indicators can be computed:</a:t>
            </a:r>
          </a:p>
        </p:txBody>
      </p:sp>
      <p:pic>
        <p:nvPicPr>
          <p:cNvPr id="60420" name="Picture 2">
            <a:extLst>
              <a:ext uri="{FF2B5EF4-FFF2-40B4-BE49-F238E27FC236}">
                <a16:creationId xmlns:a16="http://schemas.microsoft.com/office/drawing/2014/main" id="{F74F2809-FCC4-4AA0-BDEE-663176EA3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19400"/>
            <a:ext cx="457358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1" name="Rectangle 4">
            <a:extLst>
              <a:ext uri="{FF2B5EF4-FFF2-40B4-BE49-F238E27FC236}">
                <a16:creationId xmlns:a16="http://schemas.microsoft.com/office/drawing/2014/main" id="{96B80922-AC0C-45D2-BF66-ACA511450E0C}"/>
              </a:ext>
            </a:extLst>
          </p:cNvPr>
          <p:cNvSpPr>
            <a:spLocks noChangeArrowheads="1"/>
          </p:cNvSpPr>
          <p:nvPr/>
        </p:nvSpPr>
        <p:spPr bwMode="auto">
          <a:xfrm>
            <a:off x="457200" y="3778250"/>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en-US"/>
              <a:t>SPI is an indication </a:t>
            </a:r>
            <a:r>
              <a:rPr lang="en-US" altLang="en-US">
                <a:solidFill>
                  <a:srgbClr val="FF0000"/>
                </a:solidFill>
              </a:rPr>
              <a:t>of the efficiency with which the project </a:t>
            </a:r>
            <a:r>
              <a:rPr lang="en-US" altLang="en-US"/>
              <a:t>is utilizing scheduled resources. An SPI value close to 1.0 indicates efficient execution of the project schedule. </a:t>
            </a:r>
          </a:p>
          <a:p>
            <a:pPr algn="just"/>
            <a:endParaRPr lang="en-US" altLang="en-US"/>
          </a:p>
          <a:p>
            <a:r>
              <a:rPr lang="en-US" altLang="en-US"/>
              <a:t>SV is simply an absolute indication of variance from the planned schedule.</a:t>
            </a:r>
          </a:p>
        </p:txBody>
      </p:sp>
      <p:sp>
        <p:nvSpPr>
          <p:cNvPr id="60422" name="Title 1">
            <a:extLst>
              <a:ext uri="{FF2B5EF4-FFF2-40B4-BE49-F238E27FC236}">
                <a16:creationId xmlns:a16="http://schemas.microsoft.com/office/drawing/2014/main" id="{F8F3323B-12F4-4064-9852-3674735FA07A}"/>
              </a:ext>
            </a:extLst>
          </p:cNvPr>
          <p:cNvSpPr>
            <a:spLocks noGrp="1"/>
          </p:cNvSpPr>
          <p:nvPr>
            <p:ph type="title"/>
          </p:nvPr>
        </p:nvSpPr>
        <p:spPr/>
        <p:txBody>
          <a:bodyPr/>
          <a:lstStyle/>
          <a:p>
            <a:r>
              <a:rPr lang="en-US" altLang="en-US">
                <a:ea typeface="ＭＳ Ｐゴシック" panose="020B0600070205080204" pitchFamily="34" charset="-128"/>
              </a:rPr>
              <a:t>Earned Value Analysis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a:extLst>
              <a:ext uri="{FF2B5EF4-FFF2-40B4-BE49-F238E27FC236}">
                <a16:creationId xmlns:a16="http://schemas.microsoft.com/office/drawing/2014/main" id="{09F5A237-A576-49AB-AA3F-EDE9D10DE7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61443" name="Picture 2">
            <a:extLst>
              <a:ext uri="{FF2B5EF4-FFF2-40B4-BE49-F238E27FC236}">
                <a16:creationId xmlns:a16="http://schemas.microsoft.com/office/drawing/2014/main" id="{D32A51C8-1B4A-45AD-A423-2A1F457A6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41846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3">
            <a:extLst>
              <a:ext uri="{FF2B5EF4-FFF2-40B4-BE49-F238E27FC236}">
                <a16:creationId xmlns:a16="http://schemas.microsoft.com/office/drawing/2014/main" id="{64E80154-9835-4CCF-A1D4-5823AF3A9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8" y="3962400"/>
            <a:ext cx="24193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3">
            <a:extLst>
              <a:ext uri="{FF2B5EF4-FFF2-40B4-BE49-F238E27FC236}">
                <a16:creationId xmlns:a16="http://schemas.microsoft.com/office/drawing/2014/main" id="{E6A2DC23-97A3-4CAF-BF6C-5AA098682765}"/>
              </a:ext>
            </a:extLst>
          </p:cNvPr>
          <p:cNvSpPr>
            <a:spLocks noChangeArrowheads="1"/>
          </p:cNvSpPr>
          <p:nvPr/>
        </p:nvSpPr>
        <p:spPr bwMode="auto">
          <a:xfrm>
            <a:off x="919163" y="2971800"/>
            <a:ext cx="79200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provides an indication of the percentage of work that should have been completed by time </a:t>
            </a:r>
            <a:r>
              <a:rPr lang="en-US" altLang="en-US" i="1"/>
              <a:t>t.</a:t>
            </a:r>
            <a:endParaRPr lang="en-US" altLang="en-US"/>
          </a:p>
        </p:txBody>
      </p:sp>
      <p:sp>
        <p:nvSpPr>
          <p:cNvPr id="61446" name="Rectangle 4">
            <a:extLst>
              <a:ext uri="{FF2B5EF4-FFF2-40B4-BE49-F238E27FC236}">
                <a16:creationId xmlns:a16="http://schemas.microsoft.com/office/drawing/2014/main" id="{4DF70D0E-B236-4D20-966F-1793DA7C7CDB}"/>
              </a:ext>
            </a:extLst>
          </p:cNvPr>
          <p:cNvSpPr>
            <a:spLocks noChangeArrowheads="1"/>
          </p:cNvSpPr>
          <p:nvPr/>
        </p:nvSpPr>
        <p:spPr bwMode="auto">
          <a:xfrm>
            <a:off x="903288" y="4648200"/>
            <a:ext cx="7783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provides a quantitative indication of the percent of completeness of the project at a given point in time </a:t>
            </a:r>
            <a:r>
              <a:rPr lang="en-US" altLang="en-US" i="1"/>
              <a:t>t.</a:t>
            </a:r>
            <a:endParaRPr lang="en-US" altLang="en-US"/>
          </a:p>
        </p:txBody>
      </p:sp>
      <p:sp>
        <p:nvSpPr>
          <p:cNvPr id="61447" name="Title 1">
            <a:extLst>
              <a:ext uri="{FF2B5EF4-FFF2-40B4-BE49-F238E27FC236}">
                <a16:creationId xmlns:a16="http://schemas.microsoft.com/office/drawing/2014/main" id="{F1A4495B-2547-4BA8-893B-835B47DF1765}"/>
              </a:ext>
            </a:extLst>
          </p:cNvPr>
          <p:cNvSpPr>
            <a:spLocks noGrp="1"/>
          </p:cNvSpPr>
          <p:nvPr>
            <p:ph type="title"/>
          </p:nvPr>
        </p:nvSpPr>
        <p:spPr/>
        <p:txBody>
          <a:bodyPr/>
          <a:lstStyle/>
          <a:p>
            <a:r>
              <a:rPr lang="en-US" altLang="en-US">
                <a:ea typeface="ＭＳ Ｐゴシック" panose="020B0600070205080204" pitchFamily="34" charset="-128"/>
              </a:rPr>
              <a:t>Earned Value Analysis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2">
            <a:extLst>
              <a:ext uri="{FF2B5EF4-FFF2-40B4-BE49-F238E27FC236}">
                <a16:creationId xmlns:a16="http://schemas.microsoft.com/office/drawing/2014/main" id="{E9E662D9-BA74-4D57-A1B9-4D2BA6C4022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62467" name="Rectangle 3">
            <a:extLst>
              <a:ext uri="{FF2B5EF4-FFF2-40B4-BE49-F238E27FC236}">
                <a16:creationId xmlns:a16="http://schemas.microsoft.com/office/drawing/2014/main" id="{9BDB655E-36F5-409A-A201-D6EC0AB37DFC}"/>
              </a:ext>
            </a:extLst>
          </p:cNvPr>
          <p:cNvSpPr>
            <a:spLocks noChangeArrowheads="1"/>
          </p:cNvSpPr>
          <p:nvPr/>
        </p:nvSpPr>
        <p:spPr bwMode="auto">
          <a:xfrm>
            <a:off x="533400" y="1752600"/>
            <a:ext cx="8229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dirty="0"/>
              <a:t>It is also possible to compute the </a:t>
            </a:r>
            <a:r>
              <a:rPr lang="en-US" i="1" dirty="0"/>
              <a:t>actual cost of work performed </a:t>
            </a:r>
            <a:r>
              <a:rPr lang="en-US" dirty="0"/>
              <a:t>(ACWP). </a:t>
            </a:r>
            <a:r>
              <a:rPr lang="en-US" dirty="0">
                <a:solidFill>
                  <a:srgbClr val="FF0000"/>
                </a:solidFill>
              </a:rPr>
              <a:t>The value for ACWP is the </a:t>
            </a:r>
            <a:r>
              <a:rPr lang="en-US" dirty="0">
                <a:solidFill>
                  <a:schemeClr val="tx2">
                    <a:lumMod val="60000"/>
                    <a:lumOff val="40000"/>
                  </a:schemeClr>
                </a:solidFill>
              </a:rPr>
              <a:t>sum of the effort actually expended</a:t>
            </a:r>
            <a:r>
              <a:rPr lang="en-US" dirty="0">
                <a:solidFill>
                  <a:srgbClr val="FF0000"/>
                </a:solidFill>
              </a:rPr>
              <a:t> on work tasks that have been completed by a point in time on the project schedule</a:t>
            </a:r>
            <a:r>
              <a:rPr lang="en-US" dirty="0"/>
              <a:t>. It is then possible to compute</a:t>
            </a:r>
          </a:p>
        </p:txBody>
      </p:sp>
      <p:pic>
        <p:nvPicPr>
          <p:cNvPr id="62468" name="Picture 2">
            <a:extLst>
              <a:ext uri="{FF2B5EF4-FFF2-40B4-BE49-F238E27FC236}">
                <a16:creationId xmlns:a16="http://schemas.microsoft.com/office/drawing/2014/main" id="{4A203050-338F-43CA-AE56-386DB0B34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895725"/>
            <a:ext cx="401955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9" name="Rectangle 4">
            <a:extLst>
              <a:ext uri="{FF2B5EF4-FFF2-40B4-BE49-F238E27FC236}">
                <a16:creationId xmlns:a16="http://schemas.microsoft.com/office/drawing/2014/main" id="{05E8B564-42CE-4E3E-9909-020F1208F02F}"/>
              </a:ext>
            </a:extLst>
          </p:cNvPr>
          <p:cNvSpPr>
            <a:spLocks noChangeArrowheads="1"/>
          </p:cNvSpPr>
          <p:nvPr/>
        </p:nvSpPr>
        <p:spPr bwMode="auto">
          <a:xfrm>
            <a:off x="533400" y="4994275"/>
            <a:ext cx="8229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dirty="0">
                <a:solidFill>
                  <a:schemeClr val="tx2">
                    <a:lumMod val="60000"/>
                    <a:lumOff val="40000"/>
                  </a:schemeClr>
                </a:solidFill>
              </a:rPr>
              <a:t>A CPI value close to 1.0 </a:t>
            </a:r>
            <a:r>
              <a:rPr lang="en-US" dirty="0"/>
              <a:t>provides a strong indication that the project </a:t>
            </a:r>
            <a:r>
              <a:rPr lang="en-US" dirty="0">
                <a:solidFill>
                  <a:schemeClr val="tx2">
                    <a:lumMod val="60000"/>
                    <a:lumOff val="40000"/>
                  </a:schemeClr>
                </a:solidFill>
              </a:rPr>
              <a:t>is within its defined budget</a:t>
            </a:r>
            <a:r>
              <a:rPr lang="en-US" dirty="0"/>
              <a:t>. CV is an absolute indication of cost savings (against planned costs) or shortfall at a particular stage of a project.</a:t>
            </a:r>
          </a:p>
        </p:txBody>
      </p:sp>
      <p:sp>
        <p:nvSpPr>
          <p:cNvPr id="62470" name="Title 1">
            <a:extLst>
              <a:ext uri="{FF2B5EF4-FFF2-40B4-BE49-F238E27FC236}">
                <a16:creationId xmlns:a16="http://schemas.microsoft.com/office/drawing/2014/main" id="{B787FBB6-CE67-4C5D-8C9F-4B7A6B8CC7A6}"/>
              </a:ext>
            </a:extLst>
          </p:cNvPr>
          <p:cNvSpPr>
            <a:spLocks noGrp="1"/>
          </p:cNvSpPr>
          <p:nvPr>
            <p:ph type="title"/>
          </p:nvPr>
        </p:nvSpPr>
        <p:spPr/>
        <p:txBody>
          <a:bodyPr/>
          <a:lstStyle/>
          <a:p>
            <a:r>
              <a:rPr lang="en-US" altLang="en-US">
                <a:ea typeface="ＭＳ Ｐゴシック" panose="020B0600070205080204" pitchFamily="34" charset="-128"/>
              </a:rPr>
              <a:t>Earned Value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63F8B6F-5C31-40AC-9410-F3902EB5DB46}"/>
              </a:ext>
            </a:extLst>
          </p:cNvPr>
          <p:cNvSpPr>
            <a:spLocks noGrp="1"/>
          </p:cNvSpPr>
          <p:nvPr>
            <p:ph type="title"/>
          </p:nvPr>
        </p:nvSpPr>
        <p:spPr>
          <a:xfrm>
            <a:off x="457200" y="1751013"/>
            <a:ext cx="8162925" cy="1090612"/>
          </a:xfrm>
        </p:spPr>
        <p:txBody>
          <a:bodyPr/>
          <a:lstStyle/>
          <a:p>
            <a:r>
              <a:rPr lang="en-US" altLang="en-US" sz="2400">
                <a:ea typeface="ＭＳ Ｐゴシック" panose="020B0600070205080204" pitchFamily="34" charset="-128"/>
              </a:rPr>
              <a:t>most software</a:t>
            </a:r>
            <a:br>
              <a:rPr lang="en-US" altLang="en-US" sz="2400">
                <a:ea typeface="ＭＳ Ｐゴシック" panose="020B0600070205080204" pitchFamily="34" charset="-128"/>
              </a:rPr>
            </a:br>
            <a:r>
              <a:rPr lang="en-US" altLang="en-US" sz="2400">
                <a:ea typeface="ＭＳ Ｐゴシック" panose="020B0600070205080204" pitchFamily="34" charset="-128"/>
              </a:rPr>
              <a:t>organizations encounter the following projects:</a:t>
            </a:r>
          </a:p>
        </p:txBody>
      </p:sp>
      <p:sp>
        <p:nvSpPr>
          <p:cNvPr id="8195" name="Footer Placeholder 2">
            <a:extLst>
              <a:ext uri="{FF2B5EF4-FFF2-40B4-BE49-F238E27FC236}">
                <a16:creationId xmlns:a16="http://schemas.microsoft.com/office/drawing/2014/main" id="{BF22D814-6DCE-41FA-BE06-B43BE745869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8196" name="Rectangle 4">
            <a:extLst>
              <a:ext uri="{FF2B5EF4-FFF2-40B4-BE49-F238E27FC236}">
                <a16:creationId xmlns:a16="http://schemas.microsoft.com/office/drawing/2014/main" id="{4FD14330-6690-4CC8-A7C9-F5F0EDB07AE5}"/>
              </a:ext>
            </a:extLst>
          </p:cNvPr>
          <p:cNvSpPr>
            <a:spLocks noChangeArrowheads="1"/>
          </p:cNvSpPr>
          <p:nvPr/>
        </p:nvSpPr>
        <p:spPr bwMode="auto">
          <a:xfrm>
            <a:off x="306388" y="2819400"/>
            <a:ext cx="88392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Helvetica" panose="020B0604020202020204" pitchFamily="34" charset="0"/>
              <a:buAutoNum type="arabicPeriod"/>
            </a:pPr>
            <a:r>
              <a:rPr lang="en-US" altLang="en-US" sz="2000" i="1">
                <a:solidFill>
                  <a:srgbClr val="000000"/>
                </a:solidFill>
                <a:latin typeface="Leawood-BookItalic"/>
              </a:rPr>
              <a:t>Concept development projects </a:t>
            </a:r>
            <a:r>
              <a:rPr lang="en-US" altLang="en-US" sz="2000">
                <a:solidFill>
                  <a:srgbClr val="000000"/>
                </a:solidFill>
                <a:latin typeface="Leawood-Book"/>
              </a:rPr>
              <a:t>that are initiated to explore some new business concept or application of some new technology.</a:t>
            </a:r>
          </a:p>
          <a:p>
            <a:pPr>
              <a:buFont typeface="Helvetica" panose="020B0604020202020204" pitchFamily="34" charset="0"/>
              <a:buAutoNum type="arabicPeriod"/>
            </a:pPr>
            <a:r>
              <a:rPr lang="en-US" altLang="en-US" sz="2000" i="1">
                <a:solidFill>
                  <a:srgbClr val="000000"/>
                </a:solidFill>
                <a:latin typeface="Leawood-BookItalic"/>
              </a:rPr>
              <a:t>New application development </a:t>
            </a:r>
            <a:r>
              <a:rPr lang="en-US" altLang="en-US" sz="2000">
                <a:solidFill>
                  <a:srgbClr val="000000"/>
                </a:solidFill>
                <a:latin typeface="Leawood-Book"/>
              </a:rPr>
              <a:t>projects that are undertaken as a consequenceof a specific customer request.</a:t>
            </a:r>
          </a:p>
          <a:p>
            <a:pPr>
              <a:buFont typeface="Helvetica" panose="020B0604020202020204" pitchFamily="34" charset="0"/>
              <a:buAutoNum type="arabicPeriod"/>
            </a:pPr>
            <a:r>
              <a:rPr lang="en-US" altLang="en-US" sz="2000" i="1">
                <a:solidFill>
                  <a:srgbClr val="000000"/>
                </a:solidFill>
                <a:latin typeface="Leawood-BookItalic"/>
              </a:rPr>
              <a:t>Application enhancement </a:t>
            </a:r>
            <a:r>
              <a:rPr lang="en-US" altLang="en-US" sz="2000">
                <a:solidFill>
                  <a:srgbClr val="000000"/>
                </a:solidFill>
                <a:latin typeface="Leawood-Book"/>
              </a:rPr>
              <a:t>projects that occur when existing software undergoes major modifications to function, performance, or interfaces that are observable by the end user.</a:t>
            </a:r>
          </a:p>
          <a:p>
            <a:pPr>
              <a:buFont typeface="Helvetica" panose="020B0604020202020204" pitchFamily="34" charset="0"/>
              <a:buAutoNum type="arabicPeriod"/>
            </a:pPr>
            <a:r>
              <a:rPr lang="en-US" altLang="en-US" sz="2000" i="1">
                <a:solidFill>
                  <a:srgbClr val="000000"/>
                </a:solidFill>
                <a:latin typeface="Leawood-BookItalic"/>
              </a:rPr>
              <a:t>Application maintenance projects </a:t>
            </a:r>
            <a:r>
              <a:rPr lang="en-US" altLang="en-US" sz="2000">
                <a:solidFill>
                  <a:srgbClr val="000000"/>
                </a:solidFill>
                <a:latin typeface="Leawood-Book"/>
              </a:rPr>
              <a:t>that correct, adapt, or extend existing softwarein ways that may not be immediately obvious to the end user.</a:t>
            </a:r>
          </a:p>
          <a:p>
            <a:pPr>
              <a:buFont typeface="Helvetica" panose="020B0604020202020204" pitchFamily="34" charset="0"/>
              <a:buAutoNum type="arabicPeriod"/>
            </a:pPr>
            <a:r>
              <a:rPr lang="en-US" altLang="en-US" sz="2000" i="1">
                <a:solidFill>
                  <a:srgbClr val="000000"/>
                </a:solidFill>
                <a:latin typeface="Leawood-BookItalic"/>
              </a:rPr>
              <a:t>Reengineering projects </a:t>
            </a:r>
            <a:r>
              <a:rPr lang="en-US" altLang="en-US" sz="2000">
                <a:solidFill>
                  <a:srgbClr val="000000"/>
                </a:solidFill>
                <a:latin typeface="Leawood-Book"/>
              </a:rPr>
              <a:t>that are undertaken with</a:t>
            </a:r>
            <a:r>
              <a:rPr lang="en-US" altLang="en-US" sz="2000"/>
              <a:t>the in tent of rebuilding an existing (legacy) system in whole or in part.</a:t>
            </a:r>
          </a:p>
        </p:txBody>
      </p:sp>
      <p:sp>
        <p:nvSpPr>
          <p:cNvPr id="8197" name="Rectangle 6">
            <a:extLst>
              <a:ext uri="{FF2B5EF4-FFF2-40B4-BE49-F238E27FC236}">
                <a16:creationId xmlns:a16="http://schemas.microsoft.com/office/drawing/2014/main" id="{FE8AE40B-C53F-4C21-A153-4A8F96B61682}"/>
              </a:ext>
            </a:extLst>
          </p:cNvPr>
          <p:cNvSpPr>
            <a:spLocks noChangeArrowheads="1"/>
          </p:cNvSpPr>
          <p:nvPr/>
        </p:nvSpPr>
        <p:spPr bwMode="auto">
          <a:xfrm>
            <a:off x="457200" y="5334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DEFINING A TASK SET FOR THE SOFTWARE PROJECT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1BC9D55B-3D9B-461C-AEF6-9655AF69CE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Earned Value Management</a:t>
            </a:r>
          </a:p>
        </p:txBody>
      </p:sp>
      <p:sp>
        <p:nvSpPr>
          <p:cNvPr id="63491" name="Rectangle 3">
            <a:extLst>
              <a:ext uri="{FF2B5EF4-FFF2-40B4-BE49-F238E27FC236}">
                <a16:creationId xmlns:a16="http://schemas.microsoft.com/office/drawing/2014/main" id="{F18C6883-A163-49C7-BAB1-2DB2C2313CAC}"/>
              </a:ext>
            </a:extLst>
          </p:cNvPr>
          <p:cNvSpPr>
            <a:spLocks noGrp="1" noChangeArrowheads="1"/>
          </p:cNvSpPr>
          <p:nvPr>
            <p:ph type="body" idx="1"/>
          </p:nvPr>
        </p:nvSpPr>
        <p:spPr>
          <a:xfrm>
            <a:off x="1033463" y="1447800"/>
            <a:ext cx="8110537" cy="4191000"/>
          </a:xfrm>
        </p:spPr>
        <p:txBody>
          <a:bodyPr/>
          <a:lstStyle/>
          <a:p>
            <a:pPr eaLnBrk="1" hangingPunct="1">
              <a:buFont typeface="Wingdings" panose="05000000000000000000" pitchFamily="2" charset="2"/>
              <a:buNone/>
            </a:pPr>
            <a:endParaRPr lang="en-US" altLang="en-US" sz="2800">
              <a:ea typeface="ＭＳ Ｐゴシック" panose="020B0600070205080204" pitchFamily="34" charset="-128"/>
            </a:endParaRPr>
          </a:p>
          <a:p>
            <a:pPr eaLnBrk="1" hangingPunct="1"/>
            <a:r>
              <a:rPr lang="en-US" altLang="en-US" sz="2400">
                <a:latin typeface="Arial" panose="020B0604020202020204" pitchFamily="34" charset="0"/>
                <a:ea typeface="ＭＳ Ｐゴシック" panose="020B0600070205080204" pitchFamily="34" charset="-128"/>
              </a:rPr>
              <a:t>How much work you </a:t>
            </a:r>
            <a:r>
              <a:rPr lang="en-US" altLang="en-US" sz="2400" u="sng">
                <a:latin typeface="Arial" panose="020B0604020202020204" pitchFamily="34" charset="0"/>
                <a:ea typeface="ＭＳ Ｐゴシック" panose="020B0600070205080204" pitchFamily="34" charset="-128"/>
              </a:rPr>
              <a:t>planned</a:t>
            </a:r>
            <a:r>
              <a:rPr lang="en-US" altLang="en-US" sz="2400">
                <a:latin typeface="Arial" panose="020B0604020202020204" pitchFamily="34" charset="0"/>
                <a:ea typeface="ＭＳ Ｐゴシック" panose="020B0600070205080204" pitchFamily="34" charset="-128"/>
              </a:rPr>
              <a:t> to have accomplished by now (in dollars or hours) called the </a:t>
            </a:r>
            <a:r>
              <a:rPr lang="en-US" altLang="en-US" sz="2400" b="1">
                <a:latin typeface="Arial" panose="020B0604020202020204" pitchFamily="34" charset="0"/>
                <a:ea typeface="ＭＳ Ｐゴシック" panose="020B0600070205080204" pitchFamily="34" charset="-128"/>
              </a:rPr>
              <a:t>Planned Value</a:t>
            </a:r>
          </a:p>
          <a:p>
            <a:pPr eaLnBrk="1" hangingPunct="1"/>
            <a:endParaRPr lang="en-US" altLang="en-US" sz="2400">
              <a:latin typeface="Arial" panose="020B0604020202020204" pitchFamily="34" charset="0"/>
              <a:ea typeface="ＭＳ Ｐゴシック" panose="020B0600070205080204" pitchFamily="34" charset="-128"/>
            </a:endParaRPr>
          </a:p>
          <a:p>
            <a:pPr eaLnBrk="1" hangingPunct="1"/>
            <a:r>
              <a:rPr lang="en-US" altLang="en-US" sz="2400">
                <a:latin typeface="Arial" panose="020B0604020202020204" pitchFamily="34" charset="0"/>
                <a:ea typeface="ＭＳ Ｐゴシック" panose="020B0600070205080204" pitchFamily="34" charset="-128"/>
              </a:rPr>
              <a:t>How much you have actually </a:t>
            </a:r>
            <a:r>
              <a:rPr lang="en-US" altLang="en-US" sz="2400" u="sng">
                <a:latin typeface="Arial" panose="020B0604020202020204" pitchFamily="34" charset="0"/>
                <a:ea typeface="ＭＳ Ｐゴシック" panose="020B0600070205080204" pitchFamily="34" charset="-128"/>
              </a:rPr>
              <a:t>spent</a:t>
            </a:r>
            <a:r>
              <a:rPr lang="en-US" altLang="en-US" sz="2400">
                <a:latin typeface="Arial" panose="020B0604020202020204" pitchFamily="34" charset="0"/>
                <a:ea typeface="ＭＳ Ｐゴシック" panose="020B0600070205080204" pitchFamily="34" charset="-128"/>
              </a:rPr>
              <a:t> by now (in dollars or hours), called </a:t>
            </a:r>
            <a:r>
              <a:rPr lang="en-US" altLang="en-US" sz="2400" b="1">
                <a:latin typeface="Arial" panose="020B0604020202020204" pitchFamily="34" charset="0"/>
                <a:ea typeface="ＭＳ Ｐゴシック" panose="020B0600070205080204" pitchFamily="34" charset="-128"/>
              </a:rPr>
              <a:t>Actual Cost</a:t>
            </a:r>
          </a:p>
          <a:p>
            <a:pPr eaLnBrk="1" hangingPunct="1"/>
            <a:endParaRPr lang="en-US" altLang="en-US" sz="2400">
              <a:latin typeface="Arial" panose="020B0604020202020204" pitchFamily="34" charset="0"/>
              <a:ea typeface="ヒラギノ角ゴ Pro W3" pitchFamily="28" charset="-128"/>
            </a:endParaRPr>
          </a:p>
          <a:p>
            <a:pPr eaLnBrk="1" hangingPunct="1"/>
            <a:r>
              <a:rPr lang="en-US" altLang="en-US" sz="2400">
                <a:latin typeface="Arial" panose="020B0604020202020204" pitchFamily="34" charset="0"/>
                <a:ea typeface="ＭＳ Ｐゴシック" panose="020B0600070205080204" pitchFamily="34" charset="-128"/>
              </a:rPr>
              <a:t>The value, in terms of your baseline budget, of the </a:t>
            </a:r>
            <a:r>
              <a:rPr lang="en-US" altLang="en-US" sz="2400" u="sng">
                <a:latin typeface="Arial" panose="020B0604020202020204" pitchFamily="34" charset="0"/>
                <a:ea typeface="ＭＳ Ｐゴシック" panose="020B0600070205080204" pitchFamily="34" charset="-128"/>
              </a:rPr>
              <a:t>work accomplished</a:t>
            </a:r>
            <a:r>
              <a:rPr lang="en-US" altLang="en-US" sz="2400">
                <a:latin typeface="Arial" panose="020B0604020202020204" pitchFamily="34" charset="0"/>
                <a:ea typeface="ＭＳ Ｐゴシック" panose="020B0600070205080204" pitchFamily="34" charset="-128"/>
              </a:rPr>
              <a:t> by now (in dollars or hours), called the </a:t>
            </a:r>
            <a:r>
              <a:rPr lang="en-US" altLang="en-US" sz="2400" b="1">
                <a:latin typeface="Arial" panose="020B0604020202020204" pitchFamily="34" charset="0"/>
                <a:ea typeface="ＭＳ Ｐゴシック" panose="020B0600070205080204" pitchFamily="34" charset="-128"/>
              </a:rPr>
              <a:t>Earned Value</a:t>
            </a:r>
            <a:r>
              <a:rPr lang="en-US" altLang="en-US" sz="2400">
                <a:latin typeface="Arial" panose="020B0604020202020204" pitchFamily="34" charset="0"/>
                <a:ea typeface="ＭＳ Ｐゴシック" panose="020B0600070205080204" pitchFamily="34" charset="-128"/>
              </a:rPr>
              <a:t>!</a:t>
            </a:r>
            <a:endParaRPr lang="en-US" altLang="en-US" sz="2000">
              <a:ea typeface="ＭＳ Ｐゴシック" panose="020B0600070205080204" pitchFamily="34" charset="-128"/>
            </a:endParaRPr>
          </a:p>
          <a:p>
            <a:pPr eaLnBrk="1" hangingPunct="1"/>
            <a:endParaRPr lang="en-US" altLang="en-US" sz="2800">
              <a:ea typeface="ＭＳ Ｐゴシック" panose="020B0600070205080204" pitchFamily="34" charset="-128"/>
            </a:endParaRPr>
          </a:p>
          <a:p>
            <a:pPr eaLnBrk="1" hangingPunct="1"/>
            <a:endParaRPr lang="en-US" altLang="en-US" sz="2800">
              <a:ea typeface="ＭＳ Ｐゴシック" panose="020B0600070205080204" pitchFamily="34" charset="-128"/>
            </a:endParaRPr>
          </a:p>
        </p:txBody>
      </p:sp>
      <p:sp>
        <p:nvSpPr>
          <p:cNvPr id="63492" name="Footer Placeholder 5">
            <a:extLst>
              <a:ext uri="{FF2B5EF4-FFF2-40B4-BE49-F238E27FC236}">
                <a16:creationId xmlns:a16="http://schemas.microsoft.com/office/drawing/2014/main" id="{B2BF6D1B-1666-471A-8AEF-662F449F2C8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Earned Value Management</a:t>
            </a:r>
          </a:p>
        </p:txBody>
      </p:sp>
      <p:sp>
        <p:nvSpPr>
          <p:cNvPr id="63493" name="progressShape">
            <a:extLst>
              <a:ext uri="{FF2B5EF4-FFF2-40B4-BE49-F238E27FC236}">
                <a16:creationId xmlns:a16="http://schemas.microsoft.com/office/drawing/2014/main" id="{FAB89ED5-B807-4572-AE74-98DB4E8116EC}"/>
              </a:ext>
            </a:extLst>
          </p:cNvPr>
          <p:cNvSpPr>
            <a:spLocks noChangeArrowheads="1"/>
          </p:cNvSpPr>
          <p:nvPr/>
        </p:nvSpPr>
        <p:spPr bwMode="auto">
          <a:xfrm>
            <a:off x="6604000" y="6667500"/>
            <a:ext cx="169386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3494" name="progressShape2">
            <a:extLst>
              <a:ext uri="{FF2B5EF4-FFF2-40B4-BE49-F238E27FC236}">
                <a16:creationId xmlns:a16="http://schemas.microsoft.com/office/drawing/2014/main" id="{8F7AB5A2-92D4-40B9-98DF-8C28E256B94C}"/>
              </a:ext>
            </a:extLst>
          </p:cNvPr>
          <p:cNvSpPr>
            <a:spLocks noChangeArrowheads="1"/>
          </p:cNvSpPr>
          <p:nvPr/>
        </p:nvSpPr>
        <p:spPr bwMode="auto">
          <a:xfrm>
            <a:off x="8297863" y="6667500"/>
            <a:ext cx="84613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3495" name="Rounded Rectangle 6">
            <a:extLst>
              <a:ext uri="{FF2B5EF4-FFF2-40B4-BE49-F238E27FC236}">
                <a16:creationId xmlns:a16="http://schemas.microsoft.com/office/drawing/2014/main" id="{D601C11F-DDB0-4FC9-A506-F8CC295AFC09}"/>
              </a:ext>
            </a:extLst>
          </p:cNvPr>
          <p:cNvSpPr>
            <a:spLocks noChangeArrowheads="1"/>
          </p:cNvSpPr>
          <p:nvPr/>
        </p:nvSpPr>
        <p:spPr bwMode="auto">
          <a:xfrm>
            <a:off x="1447800" y="5791200"/>
            <a:ext cx="6781800" cy="838200"/>
          </a:xfrm>
          <a:prstGeom prst="roundRect">
            <a:avLst>
              <a:gd name="adj" fmla="val 16667"/>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Idea is to link schedule and cost together to monitor both in the same “units” of value</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B93B964-D0FA-4602-AC7D-E3391C56A36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Earned Value Management</a:t>
            </a:r>
          </a:p>
        </p:txBody>
      </p:sp>
      <p:sp>
        <p:nvSpPr>
          <p:cNvPr id="64515" name="Rectangle 3">
            <a:extLst>
              <a:ext uri="{FF2B5EF4-FFF2-40B4-BE49-F238E27FC236}">
                <a16:creationId xmlns:a16="http://schemas.microsoft.com/office/drawing/2014/main" id="{6215448E-0BE4-4CCD-A293-CD0505BF2AFE}"/>
              </a:ext>
            </a:extLst>
          </p:cNvPr>
          <p:cNvSpPr>
            <a:spLocks noGrp="1" noChangeArrowheads="1"/>
          </p:cNvSpPr>
          <p:nvPr>
            <p:ph type="body" idx="1"/>
          </p:nvPr>
        </p:nvSpPr>
        <p:spPr>
          <a:xfrm>
            <a:off x="912813" y="1905000"/>
            <a:ext cx="8110537" cy="4648200"/>
          </a:xfrm>
        </p:spPr>
        <p:txBody>
          <a:bodyPr/>
          <a:lstStyle/>
          <a:p>
            <a:pPr eaLnBrk="1" hangingPunct="1">
              <a:lnSpc>
                <a:spcPct val="90000"/>
              </a:lnSpc>
            </a:pPr>
            <a:r>
              <a:rPr lang="en-US" altLang="en-US" sz="2800">
                <a:ea typeface="ＭＳ Ｐゴシック" panose="020B0600070205080204" pitchFamily="34" charset="-128"/>
              </a:rPr>
              <a:t>Planned value (PV) - the value of all resources needed to meet the project’s objectives</a:t>
            </a:r>
          </a:p>
          <a:p>
            <a:pPr lvl="1" eaLnBrk="1" hangingPunct="1">
              <a:lnSpc>
                <a:spcPct val="90000"/>
              </a:lnSpc>
            </a:pPr>
            <a:r>
              <a:rPr lang="en-US" altLang="en-US" sz="2400">
                <a:ea typeface="ＭＳ Ｐゴシック" panose="020B0600070205080204" pitchFamily="34" charset="-128"/>
              </a:rPr>
              <a:t>Each objective of a project has an associated planned value</a:t>
            </a:r>
          </a:p>
          <a:p>
            <a:pPr eaLnBrk="1" hangingPunct="1">
              <a:lnSpc>
                <a:spcPct val="90000"/>
              </a:lnSpc>
            </a:pPr>
            <a:r>
              <a:rPr lang="en-US" altLang="en-US" sz="2800">
                <a:ea typeface="ＭＳ Ｐゴシック" panose="020B0600070205080204" pitchFamily="34" charset="-128"/>
              </a:rPr>
              <a:t>Budgeted (cost) at completion (BAC) - The sum of all the PVs</a:t>
            </a:r>
          </a:p>
          <a:p>
            <a:pPr eaLnBrk="1" hangingPunct="1">
              <a:lnSpc>
                <a:spcPct val="90000"/>
              </a:lnSpc>
            </a:pPr>
            <a:r>
              <a:rPr lang="en-US" altLang="en-US" sz="2800">
                <a:ea typeface="ＭＳ Ｐゴシック" panose="020B0600070205080204" pitchFamily="34" charset="-128"/>
              </a:rPr>
              <a:t>Earned value (EV) - the amount of value completed at any point during the project </a:t>
            </a:r>
          </a:p>
          <a:p>
            <a:pPr eaLnBrk="1" hangingPunct="1">
              <a:lnSpc>
                <a:spcPct val="90000"/>
              </a:lnSpc>
            </a:pPr>
            <a:r>
              <a:rPr lang="en-US" altLang="en-US" sz="2800">
                <a:ea typeface="ＭＳ Ｐゴシック" panose="020B0600070205080204" pitchFamily="34" charset="-128"/>
              </a:rPr>
              <a:t>Actual Cost (AC) - actual amount of money you have spent so far. In a perfect project AC and EV are the same.</a:t>
            </a:r>
          </a:p>
          <a:p>
            <a:pPr eaLnBrk="1" hangingPunct="1">
              <a:lnSpc>
                <a:spcPct val="90000"/>
              </a:lnSpc>
            </a:pPr>
            <a:endParaRPr lang="en-US" altLang="en-US" sz="2800">
              <a:ea typeface="ＭＳ Ｐゴシック" panose="020B0600070205080204" pitchFamily="34" charset="-128"/>
            </a:endParaRPr>
          </a:p>
        </p:txBody>
      </p:sp>
      <p:sp>
        <p:nvSpPr>
          <p:cNvPr id="64516" name="Footer Placeholder 5">
            <a:extLst>
              <a:ext uri="{FF2B5EF4-FFF2-40B4-BE49-F238E27FC236}">
                <a16:creationId xmlns:a16="http://schemas.microsoft.com/office/drawing/2014/main" id="{2C458DBD-A24A-4126-8CB7-1A6014F6036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Earned Value Management Example</a:t>
            </a:r>
          </a:p>
        </p:txBody>
      </p:sp>
      <p:sp>
        <p:nvSpPr>
          <p:cNvPr id="64517" name="progressShape">
            <a:extLst>
              <a:ext uri="{FF2B5EF4-FFF2-40B4-BE49-F238E27FC236}">
                <a16:creationId xmlns:a16="http://schemas.microsoft.com/office/drawing/2014/main" id="{0A96845D-3B46-44AC-9DEA-6E0376E44189}"/>
              </a:ext>
            </a:extLst>
          </p:cNvPr>
          <p:cNvSpPr>
            <a:spLocks noChangeArrowheads="1"/>
          </p:cNvSpPr>
          <p:nvPr/>
        </p:nvSpPr>
        <p:spPr bwMode="auto">
          <a:xfrm>
            <a:off x="6604000" y="6667500"/>
            <a:ext cx="173990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18" name="progressShape2">
            <a:extLst>
              <a:ext uri="{FF2B5EF4-FFF2-40B4-BE49-F238E27FC236}">
                <a16:creationId xmlns:a16="http://schemas.microsoft.com/office/drawing/2014/main" id="{ABBB5E87-90F9-41ED-A5BF-73CBF1661EDE}"/>
              </a:ext>
            </a:extLst>
          </p:cNvPr>
          <p:cNvSpPr>
            <a:spLocks noChangeArrowheads="1"/>
          </p:cNvSpPr>
          <p:nvPr/>
        </p:nvSpPr>
        <p:spPr bwMode="auto">
          <a:xfrm>
            <a:off x="8343900" y="6667500"/>
            <a:ext cx="80010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83A52CE-2DBE-4712-A725-D36ABDD5B3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Earned Value Management Example</a:t>
            </a:r>
          </a:p>
        </p:txBody>
      </p:sp>
      <p:sp>
        <p:nvSpPr>
          <p:cNvPr id="65539" name="Rectangle 3">
            <a:extLst>
              <a:ext uri="{FF2B5EF4-FFF2-40B4-BE49-F238E27FC236}">
                <a16:creationId xmlns:a16="http://schemas.microsoft.com/office/drawing/2014/main" id="{D80FD218-F30E-4C00-AD8D-29BCED8104FE}"/>
              </a:ext>
            </a:extLst>
          </p:cNvPr>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We’ve budgeted $200 to buy, setup, network and test a new system</a:t>
            </a:r>
          </a:p>
          <a:p>
            <a:pPr lvl="1" eaLnBrk="1" hangingPunct="1"/>
            <a:r>
              <a:rPr lang="en-US" altLang="en-US" sz="2400">
                <a:ea typeface="ＭＳ Ｐゴシック" panose="020B0600070205080204" pitchFamily="34" charset="-128"/>
              </a:rPr>
              <a:t>Our planned values (PVs) of each task are:</a:t>
            </a:r>
          </a:p>
          <a:p>
            <a:pPr lvl="2" eaLnBrk="1" hangingPunct="1"/>
            <a:r>
              <a:rPr lang="en-US" altLang="en-US" sz="2000">
                <a:ea typeface="ＭＳ Ｐゴシック" panose="020B0600070205080204" pitchFamily="34" charset="-128"/>
              </a:rPr>
              <a:t>Buy - $50, Setup - $75, network - $50, test - $25</a:t>
            </a:r>
          </a:p>
          <a:p>
            <a:pPr lvl="2" eaLnBrk="1" hangingPunct="1"/>
            <a:r>
              <a:rPr lang="en-US" altLang="en-US" sz="2000">
                <a:ea typeface="ＭＳ Ｐゴシック" panose="020B0600070205080204" pitchFamily="34" charset="-128"/>
              </a:rPr>
              <a:t>Our BAC is therefore $200</a:t>
            </a:r>
          </a:p>
          <a:p>
            <a:pPr lvl="1" eaLnBrk="1" hangingPunct="1"/>
            <a:r>
              <a:rPr lang="en-US" altLang="en-US" sz="2400">
                <a:ea typeface="ＭＳ Ｐゴシック" panose="020B0600070205080204" pitchFamily="34" charset="-128"/>
              </a:rPr>
              <a:t>We’ve now completed phase one, and thus our earned value (EV) is now $50.</a:t>
            </a:r>
          </a:p>
          <a:p>
            <a:pPr lvl="1" eaLnBrk="1" hangingPunct="1"/>
            <a:r>
              <a:rPr lang="en-US" altLang="en-US" sz="2400">
                <a:ea typeface="ＭＳ Ｐゴシック" panose="020B0600070205080204" pitchFamily="34" charset="-128"/>
              </a:rPr>
              <a:t>To do this we spent $60 (our actual cost (AC))</a:t>
            </a:r>
          </a:p>
        </p:txBody>
      </p:sp>
      <p:sp>
        <p:nvSpPr>
          <p:cNvPr id="65540" name="Footer Placeholder 5">
            <a:extLst>
              <a:ext uri="{FF2B5EF4-FFF2-40B4-BE49-F238E27FC236}">
                <a16:creationId xmlns:a16="http://schemas.microsoft.com/office/drawing/2014/main" id="{B87D192E-E3A8-456B-AB72-DBAB96B2388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Earned Value Management Example</a:t>
            </a:r>
          </a:p>
        </p:txBody>
      </p:sp>
      <p:sp>
        <p:nvSpPr>
          <p:cNvPr id="65541" name="progressShape">
            <a:extLst>
              <a:ext uri="{FF2B5EF4-FFF2-40B4-BE49-F238E27FC236}">
                <a16:creationId xmlns:a16="http://schemas.microsoft.com/office/drawing/2014/main" id="{C5BA108C-A1A4-4A1B-B56E-5BC62029A3AD}"/>
              </a:ext>
            </a:extLst>
          </p:cNvPr>
          <p:cNvSpPr>
            <a:spLocks noChangeArrowheads="1"/>
          </p:cNvSpPr>
          <p:nvPr/>
        </p:nvSpPr>
        <p:spPr bwMode="auto">
          <a:xfrm>
            <a:off x="6604000" y="6667500"/>
            <a:ext cx="178752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5542" name="progressShape2">
            <a:extLst>
              <a:ext uri="{FF2B5EF4-FFF2-40B4-BE49-F238E27FC236}">
                <a16:creationId xmlns:a16="http://schemas.microsoft.com/office/drawing/2014/main" id="{A789408D-13C1-42BE-80A5-436D812BD3FC}"/>
              </a:ext>
            </a:extLst>
          </p:cNvPr>
          <p:cNvSpPr>
            <a:spLocks noChangeArrowheads="1"/>
          </p:cNvSpPr>
          <p:nvPr/>
        </p:nvSpPr>
        <p:spPr bwMode="auto">
          <a:xfrm>
            <a:off x="8391525" y="6667500"/>
            <a:ext cx="75247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1A9EA3E-C8CC-4E62-9908-E461623C83A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Earned Value Management Example</a:t>
            </a:r>
          </a:p>
        </p:txBody>
      </p:sp>
      <p:sp>
        <p:nvSpPr>
          <p:cNvPr id="66563" name="Rectangle 3">
            <a:extLst>
              <a:ext uri="{FF2B5EF4-FFF2-40B4-BE49-F238E27FC236}">
                <a16:creationId xmlns:a16="http://schemas.microsoft.com/office/drawing/2014/main" id="{82088C15-C864-437F-89F1-923CB63D23FA}"/>
              </a:ext>
            </a:extLst>
          </p:cNvPr>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Schedule performance index (SPI) </a:t>
            </a:r>
          </a:p>
          <a:p>
            <a:pPr lvl="1" eaLnBrk="1" hangingPunct="1"/>
            <a:r>
              <a:rPr lang="en-US" altLang="en-US" sz="2400">
                <a:ea typeface="ＭＳ Ｐゴシック" panose="020B0600070205080204" pitchFamily="34" charset="-128"/>
              </a:rPr>
              <a:t>EV / PV --&gt; 50/50 = 1 (perfect). </a:t>
            </a:r>
          </a:p>
          <a:p>
            <a:pPr lvl="1" eaLnBrk="1" hangingPunct="1"/>
            <a:r>
              <a:rPr lang="en-US" altLang="en-US" sz="2400">
                <a:ea typeface="ＭＳ Ｐゴシック" panose="020B0600070205080204" pitchFamily="34" charset="-128"/>
              </a:rPr>
              <a:t>Our group is on schedule</a:t>
            </a:r>
          </a:p>
          <a:p>
            <a:pPr eaLnBrk="1" hangingPunct="1"/>
            <a:r>
              <a:rPr lang="en-US" altLang="en-US" sz="2800">
                <a:ea typeface="ＭＳ Ｐゴシック" panose="020B0600070205080204" pitchFamily="34" charset="-128"/>
              </a:rPr>
              <a:t>Cost performance index (CPI)</a:t>
            </a:r>
          </a:p>
          <a:p>
            <a:pPr lvl="1" eaLnBrk="1" hangingPunct="1"/>
            <a:r>
              <a:rPr lang="en-US" altLang="en-US" sz="2400">
                <a:ea typeface="ＭＳ Ｐゴシック" panose="020B0600070205080204" pitchFamily="34" charset="-128"/>
              </a:rPr>
              <a:t>EV / AC --&gt; 50/60 = 0.83</a:t>
            </a:r>
          </a:p>
          <a:p>
            <a:pPr lvl="1" eaLnBrk="1" hangingPunct="1"/>
            <a:r>
              <a:rPr lang="en-US" altLang="en-US" sz="2400">
                <a:ea typeface="ＭＳ Ｐゴシック" panose="020B0600070205080204" pitchFamily="34" charset="-128"/>
              </a:rPr>
              <a:t>For every dollar spent, I get 83 cents worth of work. </a:t>
            </a:r>
          </a:p>
          <a:p>
            <a:pPr eaLnBrk="1" hangingPunct="1"/>
            <a:r>
              <a:rPr lang="en-US" altLang="en-US" sz="2800">
                <a:ea typeface="ＭＳ Ｐゴシック" panose="020B0600070205080204" pitchFamily="34" charset="-128"/>
              </a:rPr>
              <a:t>Estimated cost at completion (EAC)</a:t>
            </a:r>
          </a:p>
          <a:p>
            <a:pPr lvl="1" eaLnBrk="1" hangingPunct="1"/>
            <a:r>
              <a:rPr lang="en-US" altLang="en-US" sz="2400">
                <a:ea typeface="ＭＳ Ｐゴシック" panose="020B0600070205080204" pitchFamily="34" charset="-128"/>
              </a:rPr>
              <a:t>BAC / CPI = 200 / 0.83 = $240.96</a:t>
            </a:r>
          </a:p>
          <a:p>
            <a:pPr eaLnBrk="1" hangingPunct="1"/>
            <a:r>
              <a:rPr lang="en-US" altLang="en-US" sz="2800">
                <a:ea typeface="ＭＳ Ｐゴシック" panose="020B0600070205080204" pitchFamily="34" charset="-128"/>
              </a:rPr>
              <a:t>Schedule Variance (SV) : EV - PV</a:t>
            </a:r>
          </a:p>
          <a:p>
            <a:pPr eaLnBrk="1" hangingPunct="1"/>
            <a:r>
              <a:rPr lang="en-US" altLang="en-US" sz="2800">
                <a:ea typeface="ＭＳ Ｐゴシック" panose="020B0600070205080204" pitchFamily="34" charset="-128"/>
              </a:rPr>
              <a:t>Cost Variance (CV) : EV - AC</a:t>
            </a:r>
          </a:p>
        </p:txBody>
      </p:sp>
      <p:sp>
        <p:nvSpPr>
          <p:cNvPr id="66564" name="Footer Placeholder 5">
            <a:extLst>
              <a:ext uri="{FF2B5EF4-FFF2-40B4-BE49-F238E27FC236}">
                <a16:creationId xmlns:a16="http://schemas.microsoft.com/office/drawing/2014/main" id="{16F16CC6-602E-4EAF-A74F-9DA91989B38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EVM Example 2 from: http://www.hyperthot.com/pm_cscs.htm</a:t>
            </a:r>
          </a:p>
        </p:txBody>
      </p:sp>
      <p:sp>
        <p:nvSpPr>
          <p:cNvPr id="66565" name="progressShape">
            <a:extLst>
              <a:ext uri="{FF2B5EF4-FFF2-40B4-BE49-F238E27FC236}">
                <a16:creationId xmlns:a16="http://schemas.microsoft.com/office/drawing/2014/main" id="{1CC98E6D-8B22-4E52-9EB0-6ACB41C345C9}"/>
              </a:ext>
            </a:extLst>
          </p:cNvPr>
          <p:cNvSpPr>
            <a:spLocks noChangeArrowheads="1"/>
          </p:cNvSpPr>
          <p:nvPr/>
        </p:nvSpPr>
        <p:spPr bwMode="auto">
          <a:xfrm>
            <a:off x="6604000" y="6667500"/>
            <a:ext cx="183515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6566" name="progressShape2">
            <a:extLst>
              <a:ext uri="{FF2B5EF4-FFF2-40B4-BE49-F238E27FC236}">
                <a16:creationId xmlns:a16="http://schemas.microsoft.com/office/drawing/2014/main" id="{50223D48-60F5-4FF8-A8D8-F67A29038F34}"/>
              </a:ext>
            </a:extLst>
          </p:cNvPr>
          <p:cNvSpPr>
            <a:spLocks noChangeArrowheads="1"/>
          </p:cNvSpPr>
          <p:nvPr/>
        </p:nvSpPr>
        <p:spPr bwMode="auto">
          <a:xfrm>
            <a:off x="8439150" y="6667500"/>
            <a:ext cx="70485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6567" name="Rounded Rectangle 6">
            <a:extLst>
              <a:ext uri="{FF2B5EF4-FFF2-40B4-BE49-F238E27FC236}">
                <a16:creationId xmlns:a16="http://schemas.microsoft.com/office/drawing/2014/main" id="{A62434B8-17D3-40A5-90A0-F05B12422FD2}"/>
              </a:ext>
            </a:extLst>
          </p:cNvPr>
          <p:cNvSpPr>
            <a:spLocks noChangeArrowheads="1"/>
          </p:cNvSpPr>
          <p:nvPr/>
        </p:nvSpPr>
        <p:spPr bwMode="auto">
          <a:xfrm>
            <a:off x="6629400" y="2743200"/>
            <a:ext cx="2362200" cy="1371600"/>
          </a:xfrm>
          <a:prstGeom prst="roundRect">
            <a:avLst>
              <a:gd name="adj" fmla="val 16667"/>
            </a:avLst>
          </a:prstGeom>
          <a:solidFill>
            <a:srgbClr val="CCFFCC"/>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Memorization Hint: Most equations begin with earned value</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6783C75-9D6C-44D6-8B4E-E71F87BB45D9}"/>
              </a:ext>
            </a:extLst>
          </p:cNvPr>
          <p:cNvSpPr>
            <a:spLocks noGrp="1" noChangeArrowheads="1"/>
          </p:cNvSpPr>
          <p:nvPr>
            <p:ph type="title"/>
          </p:nvPr>
        </p:nvSpPr>
        <p:spPr>
          <a:xfrm>
            <a:off x="871538" y="0"/>
            <a:ext cx="8162925" cy="838200"/>
          </a:xfrm>
        </p:spPr>
        <p:txBody>
          <a:bodyPr/>
          <a:lstStyle/>
          <a:p>
            <a:pPr eaLnBrk="1" hangingPunct="1"/>
            <a:r>
              <a:rPr lang="en-US" altLang="en-US" sz="2800">
                <a:ea typeface="ＭＳ Ｐゴシック" panose="020B0600070205080204" pitchFamily="34" charset="-128"/>
              </a:rPr>
              <a:t>EVM Example 2 from: http://www.hyperthot.com/pm_cscs.htm</a:t>
            </a:r>
            <a:endParaRPr lang="en-US" altLang="en-US">
              <a:ea typeface="ＭＳ Ｐゴシック" panose="020B0600070205080204" pitchFamily="34" charset="-128"/>
            </a:endParaRPr>
          </a:p>
        </p:txBody>
      </p:sp>
      <p:sp>
        <p:nvSpPr>
          <p:cNvPr id="67587" name="Rectangle 3">
            <a:extLst>
              <a:ext uri="{FF2B5EF4-FFF2-40B4-BE49-F238E27FC236}">
                <a16:creationId xmlns:a16="http://schemas.microsoft.com/office/drawing/2014/main" id="{BFFEF548-32B5-41B4-9C95-20F9E0201AB5}"/>
              </a:ext>
            </a:extLst>
          </p:cNvPr>
          <p:cNvSpPr>
            <a:spLocks noGrp="1" noChangeArrowheads="1"/>
          </p:cNvSpPr>
          <p:nvPr>
            <p:ph type="body" idx="1"/>
          </p:nvPr>
        </p:nvSpPr>
        <p:spPr>
          <a:xfrm>
            <a:off x="912813" y="3505200"/>
            <a:ext cx="8110537" cy="3124200"/>
          </a:xfrm>
        </p:spPr>
        <p:txBody>
          <a:bodyPr/>
          <a:lstStyle/>
          <a:p>
            <a:pPr eaLnBrk="1" hangingPunct="1"/>
            <a:r>
              <a:rPr lang="en-US" altLang="en-US" sz="2000" b="1">
                <a:latin typeface="Arial" panose="020B0604020202020204" pitchFamily="34" charset="0"/>
                <a:ea typeface="ＭＳ Ｐゴシック" panose="020B0600070205080204" pitchFamily="34" charset="-128"/>
              </a:rPr>
              <a:t>PLANNED VALUE (Budgeted cost of the work scheduled) </a:t>
            </a:r>
            <a:br>
              <a:rPr lang="en-US" altLang="en-US" sz="2000" b="1">
                <a:latin typeface="Arial" panose="020B0604020202020204" pitchFamily="34" charset="0"/>
                <a:ea typeface="ＭＳ Ｐゴシック" panose="020B0600070205080204" pitchFamily="34" charset="-128"/>
              </a:rPr>
            </a:br>
            <a:r>
              <a:rPr lang="en-US" altLang="en-US" sz="2000" b="1">
                <a:latin typeface="Arial" panose="020B0604020202020204" pitchFamily="34" charset="0"/>
                <a:ea typeface="ＭＳ Ｐゴシック" panose="020B0600070205080204" pitchFamily="34" charset="-128"/>
              </a:rPr>
              <a:t>		= 18 + 10 + 16 + 6 = $50</a:t>
            </a:r>
          </a:p>
          <a:p>
            <a:pPr eaLnBrk="1" hangingPunct="1"/>
            <a:r>
              <a:rPr lang="en-US" altLang="en-US" sz="2000" b="1">
                <a:latin typeface="Arial" panose="020B0604020202020204" pitchFamily="34" charset="0"/>
                <a:ea typeface="ＭＳ Ｐゴシック" panose="020B0600070205080204" pitchFamily="34" charset="-128"/>
              </a:rPr>
              <a:t>EARNED VALUE (Budgeted cost of the work performed) </a:t>
            </a:r>
            <a:br>
              <a:rPr lang="en-US" altLang="en-US" sz="2000" b="1">
                <a:latin typeface="Arial" panose="020B0604020202020204" pitchFamily="34" charset="0"/>
                <a:ea typeface="ＭＳ Ｐゴシック" panose="020B0600070205080204" pitchFamily="34" charset="-128"/>
              </a:rPr>
            </a:br>
            <a:r>
              <a:rPr lang="en-US" altLang="en-US" sz="2000" b="1">
                <a:latin typeface="Arial" panose="020B0604020202020204" pitchFamily="34" charset="0"/>
                <a:ea typeface="ＭＳ Ｐゴシック" panose="020B0600070205080204" pitchFamily="34" charset="-128"/>
              </a:rPr>
              <a:t>		= 18 + 8 + 14 + 0 = $40</a:t>
            </a:r>
          </a:p>
          <a:p>
            <a:pPr eaLnBrk="1" hangingPunct="1"/>
            <a:r>
              <a:rPr lang="en-US" altLang="en-US" sz="2000" b="1">
                <a:latin typeface="Arial" panose="020B0604020202020204" pitchFamily="34" charset="0"/>
                <a:ea typeface="ＭＳ Ｐゴシック" panose="020B0600070205080204" pitchFamily="34" charset="-128"/>
              </a:rPr>
              <a:t>ACTUAL COST (of the work performed) = $45 (Data from Acct. System)</a:t>
            </a:r>
          </a:p>
          <a:p>
            <a:pPr eaLnBrk="1" hangingPunct="1"/>
            <a:r>
              <a:rPr lang="en-US" altLang="en-US" sz="2000">
                <a:latin typeface="Arial" panose="020B0604020202020204" pitchFamily="34" charset="0"/>
                <a:ea typeface="ＭＳ Ｐゴシック" panose="020B0600070205080204" pitchFamily="34" charset="-128"/>
              </a:rPr>
              <a:t>Therefore:</a:t>
            </a:r>
          </a:p>
          <a:p>
            <a:pPr lvl="1" eaLnBrk="1" hangingPunct="1"/>
            <a:r>
              <a:rPr lang="en-US" altLang="en-US" sz="1800" b="1">
                <a:latin typeface="Arial" panose="020B0604020202020204" pitchFamily="34" charset="0"/>
                <a:ea typeface="ＭＳ Ｐゴシック" panose="020B0600070205080204" pitchFamily="34" charset="-128"/>
              </a:rPr>
              <a:t>Schedule Variance = 40 - 50 = -$10</a:t>
            </a:r>
          </a:p>
          <a:p>
            <a:pPr lvl="1" eaLnBrk="1" hangingPunct="1"/>
            <a:r>
              <a:rPr lang="en-US" altLang="en-US" sz="1800" b="1">
                <a:latin typeface="Arial" panose="020B0604020202020204" pitchFamily="34" charset="0"/>
                <a:ea typeface="ＭＳ Ｐゴシック" panose="020B0600070205080204" pitchFamily="34" charset="-128"/>
              </a:rPr>
              <a:t>Schedule Performance Index = 40 / 50 = 0.8</a:t>
            </a:r>
          </a:p>
        </p:txBody>
      </p:sp>
      <p:pic>
        <p:nvPicPr>
          <p:cNvPr id="67588" name="Picture 4" descr="pm_csc5">
            <a:extLst>
              <a:ext uri="{FF2B5EF4-FFF2-40B4-BE49-F238E27FC236}">
                <a16:creationId xmlns:a16="http://schemas.microsoft.com/office/drawing/2014/main" id="{4AE37739-F26F-4672-AAC2-8FE363C89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0"/>
            <a:ext cx="6019800"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Footer Placeholder 6">
            <a:extLst>
              <a:ext uri="{FF2B5EF4-FFF2-40B4-BE49-F238E27FC236}">
                <a16:creationId xmlns:a16="http://schemas.microsoft.com/office/drawing/2014/main" id="{2BDAE3FC-6539-4660-9314-22D4E9D23B8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What is earned value?</a:t>
            </a:r>
          </a:p>
        </p:txBody>
      </p:sp>
      <p:sp>
        <p:nvSpPr>
          <p:cNvPr id="67590" name="progressShape">
            <a:extLst>
              <a:ext uri="{FF2B5EF4-FFF2-40B4-BE49-F238E27FC236}">
                <a16:creationId xmlns:a16="http://schemas.microsoft.com/office/drawing/2014/main" id="{0792CFE2-BF77-4A93-9936-8D35E2039ACA}"/>
              </a:ext>
            </a:extLst>
          </p:cNvPr>
          <p:cNvSpPr>
            <a:spLocks noChangeArrowheads="1"/>
          </p:cNvSpPr>
          <p:nvPr/>
        </p:nvSpPr>
        <p:spPr bwMode="auto">
          <a:xfrm>
            <a:off x="6604000" y="6667500"/>
            <a:ext cx="188118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7591" name="progressShape2">
            <a:extLst>
              <a:ext uri="{FF2B5EF4-FFF2-40B4-BE49-F238E27FC236}">
                <a16:creationId xmlns:a16="http://schemas.microsoft.com/office/drawing/2014/main" id="{19011B31-80E7-4BD4-807F-45C6F350029A}"/>
              </a:ext>
            </a:extLst>
          </p:cNvPr>
          <p:cNvSpPr>
            <a:spLocks noChangeArrowheads="1"/>
          </p:cNvSpPr>
          <p:nvPr/>
        </p:nvSpPr>
        <p:spPr bwMode="auto">
          <a:xfrm>
            <a:off x="8485188" y="6667500"/>
            <a:ext cx="65881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7">
            <a:extLst>
              <a:ext uri="{FF2B5EF4-FFF2-40B4-BE49-F238E27FC236}">
                <a16:creationId xmlns:a16="http://schemas.microsoft.com/office/drawing/2014/main" id="{260140B0-9D65-4EEE-B8EE-62C3B7BDA5AE}"/>
              </a:ext>
            </a:extLst>
          </p:cNvPr>
          <p:cNvSpPr>
            <a:spLocks noChangeArrowheads="1"/>
          </p:cNvSpPr>
          <p:nvPr/>
        </p:nvSpPr>
        <p:spPr bwMode="auto">
          <a:xfrm>
            <a:off x="3048000" y="3810000"/>
            <a:ext cx="4876800" cy="3810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is planned value at time X? </a:t>
            </a:r>
          </a:p>
        </p:txBody>
      </p:sp>
      <p:sp>
        <p:nvSpPr>
          <p:cNvPr id="9" name="Rectangle 8">
            <a:extLst>
              <a:ext uri="{FF2B5EF4-FFF2-40B4-BE49-F238E27FC236}">
                <a16:creationId xmlns:a16="http://schemas.microsoft.com/office/drawing/2014/main" id="{FD846F11-CDD1-4EBA-8210-5F9F7ED6AB39}"/>
              </a:ext>
            </a:extLst>
          </p:cNvPr>
          <p:cNvSpPr>
            <a:spLocks noChangeArrowheads="1"/>
          </p:cNvSpPr>
          <p:nvPr/>
        </p:nvSpPr>
        <p:spPr bwMode="auto">
          <a:xfrm>
            <a:off x="3048000" y="4572000"/>
            <a:ext cx="4876800" cy="3810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is earned value at time X? </a:t>
            </a:r>
          </a:p>
        </p:txBody>
      </p:sp>
      <p:sp>
        <p:nvSpPr>
          <p:cNvPr id="67594" name="Rounded Rectangular Callout 9">
            <a:extLst>
              <a:ext uri="{FF2B5EF4-FFF2-40B4-BE49-F238E27FC236}">
                <a16:creationId xmlns:a16="http://schemas.microsoft.com/office/drawing/2014/main" id="{3018085B-F9EF-46B6-A7CC-6A304861C16F}"/>
              </a:ext>
            </a:extLst>
          </p:cNvPr>
          <p:cNvSpPr>
            <a:spLocks noChangeArrowheads="1"/>
          </p:cNvSpPr>
          <p:nvPr/>
        </p:nvSpPr>
        <p:spPr bwMode="auto">
          <a:xfrm>
            <a:off x="5715000" y="990600"/>
            <a:ext cx="2743200" cy="762000"/>
          </a:xfrm>
          <a:prstGeom prst="wedgeRoundRectCallout">
            <a:avLst>
              <a:gd name="adj1" fmla="val -118389"/>
              <a:gd name="adj2" fmla="val 155194"/>
              <a:gd name="adj3" fmla="val 16667"/>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Line is at 16, blue bar ends at 14</a:t>
            </a:r>
          </a:p>
        </p:txBody>
      </p:sp>
      <p:sp>
        <p:nvSpPr>
          <p:cNvPr id="67595" name="Rounded Rectangular Callout 10">
            <a:extLst>
              <a:ext uri="{FF2B5EF4-FFF2-40B4-BE49-F238E27FC236}">
                <a16:creationId xmlns:a16="http://schemas.microsoft.com/office/drawing/2014/main" id="{27257D62-A35E-4874-97CA-BC31E58550D0}"/>
              </a:ext>
            </a:extLst>
          </p:cNvPr>
          <p:cNvSpPr>
            <a:spLocks noChangeArrowheads="1"/>
          </p:cNvSpPr>
          <p:nvPr/>
        </p:nvSpPr>
        <p:spPr bwMode="auto">
          <a:xfrm>
            <a:off x="6096000" y="2133600"/>
            <a:ext cx="2743200" cy="381000"/>
          </a:xfrm>
          <a:prstGeom prst="wedgeRoundRectCallout">
            <a:avLst>
              <a:gd name="adj1" fmla="val -132444"/>
              <a:gd name="adj2" fmla="val 184958"/>
              <a:gd name="adj3" fmla="val 16667"/>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Line is at 6</a:t>
            </a:r>
          </a:p>
        </p:txBody>
      </p:sp>
      <p:sp>
        <p:nvSpPr>
          <p:cNvPr id="12" name="Rectangle 11">
            <a:extLst>
              <a:ext uri="{FF2B5EF4-FFF2-40B4-BE49-F238E27FC236}">
                <a16:creationId xmlns:a16="http://schemas.microsoft.com/office/drawing/2014/main" id="{28EF46C9-E9B6-455B-9C80-17637EA7687A}"/>
              </a:ext>
            </a:extLst>
          </p:cNvPr>
          <p:cNvSpPr>
            <a:spLocks noChangeArrowheads="1"/>
          </p:cNvSpPr>
          <p:nvPr/>
        </p:nvSpPr>
        <p:spPr bwMode="auto">
          <a:xfrm>
            <a:off x="4038600" y="5867400"/>
            <a:ext cx="4876800" cy="381000"/>
          </a:xfrm>
          <a:prstGeom prst="rect">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Earned – Planned. Perfect is?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B5289D1D-37EE-4085-9CB3-657807768C0B}"/>
              </a:ext>
            </a:extLst>
          </p:cNvPr>
          <p:cNvSpPr>
            <a:spLocks noGrp="1"/>
          </p:cNvSpPr>
          <p:nvPr>
            <p:ph type="title"/>
          </p:nvPr>
        </p:nvSpPr>
        <p:spPr/>
        <p:txBody>
          <a:bodyPr/>
          <a:lstStyle/>
          <a:p>
            <a:r>
              <a:rPr lang="en-US" altLang="en-US">
                <a:ea typeface="ＭＳ Ｐゴシック" panose="020B0600070205080204" pitchFamily="34" charset="-128"/>
              </a:rPr>
              <a:t>What is earned value?</a:t>
            </a:r>
          </a:p>
        </p:txBody>
      </p:sp>
      <p:sp>
        <p:nvSpPr>
          <p:cNvPr id="68611" name="Content Placeholder 2">
            <a:extLst>
              <a:ext uri="{FF2B5EF4-FFF2-40B4-BE49-F238E27FC236}">
                <a16:creationId xmlns:a16="http://schemas.microsoft.com/office/drawing/2014/main" id="{5301D0CC-C75A-40F1-ADE7-3FDCCE18CEC8}"/>
              </a:ext>
            </a:extLst>
          </p:cNvPr>
          <p:cNvSpPr>
            <a:spLocks noGrp="1"/>
          </p:cNvSpPr>
          <p:nvPr>
            <p:ph idx="1"/>
          </p:nvPr>
        </p:nvSpPr>
        <p:spPr/>
        <p:txBody>
          <a:bodyPr/>
          <a:lstStyle/>
          <a:p>
            <a:r>
              <a:rPr lang="en-US" altLang="en-US">
                <a:ea typeface="ＭＳ Ｐゴシック" panose="020B0600070205080204" pitchFamily="34" charset="-128"/>
              </a:rPr>
              <a:t>A. The amount of money you get upon completion of a task  </a:t>
            </a:r>
          </a:p>
          <a:p>
            <a:r>
              <a:rPr lang="en-US" altLang="en-US">
                <a:ea typeface="ＭＳ Ｐゴシック" panose="020B0600070205080204" pitchFamily="34" charset="-128"/>
              </a:rPr>
              <a:t>B. The value of an activity</a:t>
            </a:r>
          </a:p>
          <a:p>
            <a:r>
              <a:rPr lang="en-US" altLang="en-US">
                <a:ea typeface="ＭＳ Ｐゴシック" panose="020B0600070205080204" pitchFamily="34" charset="-128"/>
              </a:rPr>
              <a:t>C. The value of the work completed by now in the schedule</a:t>
            </a:r>
          </a:p>
          <a:p>
            <a:r>
              <a:rPr lang="en-US" altLang="en-US">
                <a:ea typeface="ＭＳ Ｐゴシック" panose="020B0600070205080204" pitchFamily="34" charset="-128"/>
              </a:rPr>
              <a:t>D. The value of all activities planned to be completed by now in the schedule</a:t>
            </a:r>
          </a:p>
        </p:txBody>
      </p:sp>
      <p:sp>
        <p:nvSpPr>
          <p:cNvPr id="68612" name="Footer Placeholder 3">
            <a:extLst>
              <a:ext uri="{FF2B5EF4-FFF2-40B4-BE49-F238E27FC236}">
                <a16:creationId xmlns:a16="http://schemas.microsoft.com/office/drawing/2014/main" id="{33298764-831E-4D71-A6A0-3400259F4A0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Why do you use earned value management?</a:t>
            </a:r>
          </a:p>
        </p:txBody>
      </p:sp>
      <p:sp>
        <p:nvSpPr>
          <p:cNvPr id="68613" name="progressShape">
            <a:extLst>
              <a:ext uri="{FF2B5EF4-FFF2-40B4-BE49-F238E27FC236}">
                <a16:creationId xmlns:a16="http://schemas.microsoft.com/office/drawing/2014/main" id="{9E061B30-9657-4172-88A8-8252E3D7A42B}"/>
              </a:ext>
            </a:extLst>
          </p:cNvPr>
          <p:cNvSpPr>
            <a:spLocks noChangeArrowheads="1"/>
          </p:cNvSpPr>
          <p:nvPr/>
        </p:nvSpPr>
        <p:spPr bwMode="auto">
          <a:xfrm>
            <a:off x="6604000" y="6667500"/>
            <a:ext cx="192881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8614" name="progressShape2">
            <a:extLst>
              <a:ext uri="{FF2B5EF4-FFF2-40B4-BE49-F238E27FC236}">
                <a16:creationId xmlns:a16="http://schemas.microsoft.com/office/drawing/2014/main" id="{CBFFC9C4-F3DE-4B27-8966-BADA79D49DF3}"/>
              </a:ext>
            </a:extLst>
          </p:cNvPr>
          <p:cNvSpPr>
            <a:spLocks noChangeArrowheads="1"/>
          </p:cNvSpPr>
          <p:nvPr/>
        </p:nvSpPr>
        <p:spPr bwMode="auto">
          <a:xfrm>
            <a:off x="8532813" y="6667500"/>
            <a:ext cx="61118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593DE593-09F1-44AD-8A57-56C58E396B54}"/>
              </a:ext>
            </a:extLst>
          </p:cNvPr>
          <p:cNvSpPr>
            <a:spLocks noGrp="1"/>
          </p:cNvSpPr>
          <p:nvPr>
            <p:ph type="title"/>
          </p:nvPr>
        </p:nvSpPr>
        <p:spPr/>
        <p:txBody>
          <a:bodyPr/>
          <a:lstStyle/>
          <a:p>
            <a:r>
              <a:rPr lang="en-US" altLang="en-US">
                <a:ea typeface="ＭＳ Ｐゴシック" panose="020B0600070205080204" pitchFamily="34" charset="-128"/>
              </a:rPr>
              <a:t>Why do you use earned value management?</a:t>
            </a:r>
          </a:p>
        </p:txBody>
      </p:sp>
      <p:sp>
        <p:nvSpPr>
          <p:cNvPr id="69635" name="Content Placeholder 2">
            <a:extLst>
              <a:ext uri="{FF2B5EF4-FFF2-40B4-BE49-F238E27FC236}">
                <a16:creationId xmlns:a16="http://schemas.microsoft.com/office/drawing/2014/main" id="{7055963B-83E8-48F6-A480-8C0B1517FD2A}"/>
              </a:ext>
            </a:extLst>
          </p:cNvPr>
          <p:cNvSpPr>
            <a:spLocks noGrp="1"/>
          </p:cNvSpPr>
          <p:nvPr>
            <p:ph idx="1"/>
          </p:nvPr>
        </p:nvSpPr>
        <p:spPr/>
        <p:txBody>
          <a:bodyPr/>
          <a:lstStyle/>
          <a:p>
            <a:r>
              <a:rPr lang="en-US" altLang="en-US">
                <a:ea typeface="ＭＳ Ｐゴシック" panose="020B0600070205080204" pitchFamily="34" charset="-128"/>
              </a:rPr>
              <a:t>A.It is required by my contract  </a:t>
            </a:r>
          </a:p>
          <a:p>
            <a:r>
              <a:rPr lang="en-US" altLang="en-US">
                <a:ea typeface="ＭＳ Ｐゴシック" panose="020B0600070205080204" pitchFamily="34" charset="-128"/>
              </a:rPr>
              <a:t>B. Measuring value give you more information than measuring cost or time alone</a:t>
            </a:r>
          </a:p>
          <a:p>
            <a:r>
              <a:rPr lang="en-US" altLang="en-US">
                <a:ea typeface="ＭＳ Ｐゴシック" panose="020B0600070205080204" pitchFamily="34" charset="-128"/>
              </a:rPr>
              <a:t>C. I don’t use it</a:t>
            </a:r>
          </a:p>
          <a:p>
            <a:r>
              <a:rPr lang="en-US" altLang="en-US">
                <a:ea typeface="ＭＳ Ｐゴシック" panose="020B0600070205080204" pitchFamily="34" charset="-128"/>
              </a:rPr>
              <a:t>D. It guarantees my project will be done on time</a:t>
            </a:r>
          </a:p>
        </p:txBody>
      </p:sp>
      <p:sp>
        <p:nvSpPr>
          <p:cNvPr id="69636" name="Footer Placeholder 3">
            <a:extLst>
              <a:ext uri="{FF2B5EF4-FFF2-40B4-BE49-F238E27FC236}">
                <a16:creationId xmlns:a16="http://schemas.microsoft.com/office/drawing/2014/main" id="{DDD33885-6B48-4554-AC73-94621F930A6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Scheduling Rules of Thumb</a:t>
            </a:r>
          </a:p>
        </p:txBody>
      </p:sp>
      <p:sp>
        <p:nvSpPr>
          <p:cNvPr id="69637" name="progressShape">
            <a:extLst>
              <a:ext uri="{FF2B5EF4-FFF2-40B4-BE49-F238E27FC236}">
                <a16:creationId xmlns:a16="http://schemas.microsoft.com/office/drawing/2014/main" id="{26A18365-740E-4C5E-8D4D-F010FB903096}"/>
              </a:ext>
            </a:extLst>
          </p:cNvPr>
          <p:cNvSpPr>
            <a:spLocks noChangeArrowheads="1"/>
          </p:cNvSpPr>
          <p:nvPr/>
        </p:nvSpPr>
        <p:spPr bwMode="auto">
          <a:xfrm>
            <a:off x="6604000" y="6667500"/>
            <a:ext cx="197485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9638" name="progressShape2">
            <a:extLst>
              <a:ext uri="{FF2B5EF4-FFF2-40B4-BE49-F238E27FC236}">
                <a16:creationId xmlns:a16="http://schemas.microsoft.com/office/drawing/2014/main" id="{55DCE455-4752-48B5-95C8-7F7BD0C63D17}"/>
              </a:ext>
            </a:extLst>
          </p:cNvPr>
          <p:cNvSpPr>
            <a:spLocks noChangeArrowheads="1"/>
          </p:cNvSpPr>
          <p:nvPr/>
        </p:nvSpPr>
        <p:spPr bwMode="auto">
          <a:xfrm>
            <a:off x="8578850" y="6667500"/>
            <a:ext cx="56515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0857FDA2-0B02-46F4-8E06-AEB04A9FD1B5}"/>
              </a:ext>
            </a:extLst>
          </p:cNvPr>
          <p:cNvSpPr>
            <a:spLocks noGrp="1"/>
          </p:cNvSpPr>
          <p:nvPr>
            <p:ph type="title"/>
          </p:nvPr>
        </p:nvSpPr>
        <p:spPr/>
        <p:txBody>
          <a:bodyPr/>
          <a:lstStyle/>
          <a:p>
            <a:r>
              <a:rPr lang="en-US" altLang="en-US">
                <a:ea typeface="ＭＳ Ｐゴシック" panose="020B0600070205080204" pitchFamily="34" charset="-128"/>
              </a:rPr>
              <a:t>Scope Creep</a:t>
            </a:r>
          </a:p>
        </p:txBody>
      </p:sp>
      <p:sp>
        <p:nvSpPr>
          <p:cNvPr id="70659" name="Content Placeholder 2">
            <a:extLst>
              <a:ext uri="{FF2B5EF4-FFF2-40B4-BE49-F238E27FC236}">
                <a16:creationId xmlns:a16="http://schemas.microsoft.com/office/drawing/2014/main" id="{846642C5-5C03-436F-AFFE-03B9EDF0C061}"/>
              </a:ext>
            </a:extLst>
          </p:cNvPr>
          <p:cNvSpPr>
            <a:spLocks noGrp="1"/>
          </p:cNvSpPr>
          <p:nvPr>
            <p:ph idx="1"/>
          </p:nvPr>
        </p:nvSpPr>
        <p:spPr/>
        <p:txBody>
          <a:bodyPr/>
          <a:lstStyle/>
          <a:p>
            <a:pPr>
              <a:lnSpc>
                <a:spcPct val="80000"/>
              </a:lnSpc>
            </a:pPr>
            <a:r>
              <a:rPr lang="en-US" altLang="en-US" sz="3000">
                <a:ea typeface="ＭＳ Ｐゴシック" panose="020B0600070205080204" pitchFamily="34" charset="-128"/>
              </a:rPr>
              <a:t>The scope of your project is all the work you initially planned to do.</a:t>
            </a:r>
          </a:p>
          <a:p>
            <a:pPr>
              <a:lnSpc>
                <a:spcPct val="80000"/>
              </a:lnSpc>
            </a:pPr>
            <a:r>
              <a:rPr lang="en-US" altLang="en-US" sz="3000">
                <a:ea typeface="ＭＳ Ｐゴシック" panose="020B0600070205080204" pitchFamily="34" charset="-128"/>
              </a:rPr>
              <a:t>Scope creep is when your project gets new tasks throughout it’s lifetime without adding more resources to handle new tasks. The scope is “creeping” up… </a:t>
            </a:r>
          </a:p>
          <a:p>
            <a:pPr>
              <a:lnSpc>
                <a:spcPct val="80000"/>
              </a:lnSpc>
            </a:pPr>
            <a:r>
              <a:rPr lang="en-US" altLang="en-US" sz="3000">
                <a:ea typeface="ＭＳ Ｐゴシック" panose="020B0600070205080204" pitchFamily="34" charset="-128"/>
              </a:rPr>
              <a:t>Scope changes are OK, and really unavoidable… that’s fine. However you must update the resources (time, features or people accordingly)</a:t>
            </a:r>
          </a:p>
        </p:txBody>
      </p:sp>
      <p:sp>
        <p:nvSpPr>
          <p:cNvPr id="70660" name="Footer Placeholder 3">
            <a:extLst>
              <a:ext uri="{FF2B5EF4-FFF2-40B4-BE49-F238E27FC236}">
                <a16:creationId xmlns:a16="http://schemas.microsoft.com/office/drawing/2014/main" id="{279A0E02-9817-460D-8F5B-9FF05BFC3AA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Why would scope changes occur?</a:t>
            </a:r>
          </a:p>
        </p:txBody>
      </p:sp>
      <p:grpSp>
        <p:nvGrpSpPr>
          <p:cNvPr id="2" name="Group 8">
            <a:extLst>
              <a:ext uri="{FF2B5EF4-FFF2-40B4-BE49-F238E27FC236}">
                <a16:creationId xmlns:a16="http://schemas.microsoft.com/office/drawing/2014/main" id="{1101F2F1-94B7-4EB5-9B77-EADDA4028CAD}"/>
              </a:ext>
            </a:extLst>
          </p:cNvPr>
          <p:cNvGrpSpPr>
            <a:grpSpLocks/>
          </p:cNvGrpSpPr>
          <p:nvPr/>
        </p:nvGrpSpPr>
        <p:grpSpPr bwMode="auto">
          <a:xfrm>
            <a:off x="5757863" y="225425"/>
            <a:ext cx="3352800" cy="1676400"/>
            <a:chOff x="3429000" y="4572000"/>
            <a:chExt cx="3352800" cy="1676400"/>
          </a:xfrm>
        </p:grpSpPr>
        <p:grpSp>
          <p:nvGrpSpPr>
            <p:cNvPr id="70664" name="Group 6">
              <a:extLst>
                <a:ext uri="{FF2B5EF4-FFF2-40B4-BE49-F238E27FC236}">
                  <a16:creationId xmlns:a16="http://schemas.microsoft.com/office/drawing/2014/main" id="{FCD8399A-EF64-4124-A265-1F6995F7B5E3}"/>
                </a:ext>
              </a:extLst>
            </p:cNvPr>
            <p:cNvGrpSpPr>
              <a:grpSpLocks/>
            </p:cNvGrpSpPr>
            <p:nvPr/>
          </p:nvGrpSpPr>
          <p:grpSpPr bwMode="auto">
            <a:xfrm>
              <a:off x="3429000" y="4724400"/>
              <a:ext cx="1295400" cy="1524000"/>
              <a:chOff x="4080" y="3072"/>
              <a:chExt cx="816" cy="960"/>
            </a:xfrm>
          </p:grpSpPr>
          <p:pic>
            <p:nvPicPr>
              <p:cNvPr id="70666" name="Picture 4" descr="NVTech_even0109">
                <a:extLst>
                  <a:ext uri="{FF2B5EF4-FFF2-40B4-BE49-F238E27FC236}">
                    <a16:creationId xmlns:a16="http://schemas.microsoft.com/office/drawing/2014/main" id="{014577BE-420E-44CD-9BE5-F1BA47F2B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 y="3072"/>
                <a:ext cx="768"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 Box 5">
                <a:extLst>
                  <a:ext uri="{FF2B5EF4-FFF2-40B4-BE49-F238E27FC236}">
                    <a16:creationId xmlns:a16="http://schemas.microsoft.com/office/drawing/2014/main" id="{B3865C95-46FA-4EEB-9DFA-398DACC387D5}"/>
                  </a:ext>
                </a:extLst>
              </p:cNvPr>
              <p:cNvSpPr txBox="1">
                <a:spLocks noChangeArrowheads="1"/>
              </p:cNvSpPr>
              <p:nvPr/>
            </p:nvSpPr>
            <p:spPr bwMode="auto">
              <a:xfrm>
                <a:off x="4080" y="3744"/>
                <a:ext cx="8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a:t>Scope</a:t>
                </a:r>
              </a:p>
            </p:txBody>
          </p:sp>
        </p:grpSp>
        <p:sp>
          <p:nvSpPr>
            <p:cNvPr id="70665" name="Oval Callout 7">
              <a:extLst>
                <a:ext uri="{FF2B5EF4-FFF2-40B4-BE49-F238E27FC236}">
                  <a16:creationId xmlns:a16="http://schemas.microsoft.com/office/drawing/2014/main" id="{5DDCD0DE-2C0F-4F52-895E-F7CFC9FEF179}"/>
                </a:ext>
              </a:extLst>
            </p:cNvPr>
            <p:cNvSpPr>
              <a:spLocks noChangeArrowheads="1"/>
            </p:cNvSpPr>
            <p:nvPr/>
          </p:nvSpPr>
          <p:spPr bwMode="auto">
            <a:xfrm>
              <a:off x="5181600" y="4572000"/>
              <a:ext cx="1600200" cy="685800"/>
            </a:xfrm>
            <a:prstGeom prst="wedgeEllipseCallout">
              <a:avLst>
                <a:gd name="adj1" fmla="val -79852"/>
                <a:gd name="adj2" fmla="val 35593"/>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BOO!</a:t>
              </a:r>
            </a:p>
          </p:txBody>
        </p:sp>
      </p:grpSp>
      <p:sp>
        <p:nvSpPr>
          <p:cNvPr id="70662" name="progressShape">
            <a:extLst>
              <a:ext uri="{FF2B5EF4-FFF2-40B4-BE49-F238E27FC236}">
                <a16:creationId xmlns:a16="http://schemas.microsoft.com/office/drawing/2014/main" id="{69094F5C-5D39-4F9D-91E7-BA6DE750F3B6}"/>
              </a:ext>
            </a:extLst>
          </p:cNvPr>
          <p:cNvSpPr>
            <a:spLocks noChangeArrowheads="1"/>
          </p:cNvSpPr>
          <p:nvPr/>
        </p:nvSpPr>
        <p:spPr bwMode="auto">
          <a:xfrm>
            <a:off x="6604000" y="6667500"/>
            <a:ext cx="221138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0663" name="progressShape2">
            <a:extLst>
              <a:ext uri="{FF2B5EF4-FFF2-40B4-BE49-F238E27FC236}">
                <a16:creationId xmlns:a16="http://schemas.microsoft.com/office/drawing/2014/main" id="{F1DB177B-2E30-4A80-BC3E-57D8938D9B2E}"/>
              </a:ext>
            </a:extLst>
          </p:cNvPr>
          <p:cNvSpPr>
            <a:spLocks noChangeArrowheads="1"/>
          </p:cNvSpPr>
          <p:nvPr/>
        </p:nvSpPr>
        <p:spPr bwMode="auto">
          <a:xfrm>
            <a:off x="8815388" y="6667500"/>
            <a:ext cx="32861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0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D0F0FBDF-85F5-41CA-946D-ABABFEAC3815}"/>
              </a:ext>
            </a:extLst>
          </p:cNvPr>
          <p:cNvSpPr>
            <a:spLocks noGrp="1"/>
          </p:cNvSpPr>
          <p:nvPr>
            <p:ph type="title"/>
          </p:nvPr>
        </p:nvSpPr>
        <p:spPr/>
        <p:txBody>
          <a:bodyPr/>
          <a:lstStyle/>
          <a:p>
            <a:r>
              <a:rPr lang="en-US" altLang="en-US">
                <a:ea typeface="ＭＳ Ｐゴシック" panose="020B0600070205080204" pitchFamily="34" charset="-128"/>
              </a:rPr>
              <a:t>Why would scope changes occur?</a:t>
            </a:r>
          </a:p>
        </p:txBody>
      </p:sp>
      <p:sp>
        <p:nvSpPr>
          <p:cNvPr id="71683" name="Content Placeholder 2">
            <a:extLst>
              <a:ext uri="{FF2B5EF4-FFF2-40B4-BE49-F238E27FC236}">
                <a16:creationId xmlns:a16="http://schemas.microsoft.com/office/drawing/2014/main" id="{40021250-E7AD-4CE4-9E79-0424C2333535}"/>
              </a:ext>
            </a:extLst>
          </p:cNvPr>
          <p:cNvSpPr>
            <a:spLocks noGrp="1"/>
          </p:cNvSpPr>
          <p:nvPr>
            <p:ph idx="1"/>
          </p:nvPr>
        </p:nvSpPr>
        <p:spPr/>
        <p:txBody>
          <a:bodyPr/>
          <a:lstStyle/>
          <a:p>
            <a:r>
              <a:rPr lang="en-US" altLang="en-US">
                <a:ea typeface="ＭＳ Ｐゴシック" panose="020B0600070205080204" pitchFamily="34" charset="-128"/>
              </a:rPr>
              <a:t>A. You get more money to do more things</a:t>
            </a:r>
          </a:p>
          <a:p>
            <a:r>
              <a:rPr lang="en-US" altLang="en-US">
                <a:ea typeface="ＭＳ Ｐゴシック" panose="020B0600070205080204" pitchFamily="34" charset="-128"/>
              </a:rPr>
              <a:t>B. The customer asks you to do something extra because “it is critical for success”</a:t>
            </a:r>
          </a:p>
          <a:p>
            <a:r>
              <a:rPr lang="en-US" altLang="en-US">
                <a:ea typeface="ＭＳ Ｐゴシック" panose="020B0600070205080204" pitchFamily="34" charset="-128"/>
              </a:rPr>
              <a:t>C. A competing product has a feature that you must have to be competitive</a:t>
            </a:r>
          </a:p>
          <a:p>
            <a:r>
              <a:rPr lang="en-US" altLang="en-US">
                <a:ea typeface="ＭＳ Ｐゴシック" panose="020B0600070205080204" pitchFamily="34" charset="-128"/>
              </a:rPr>
              <a:t>D. All of these</a:t>
            </a:r>
          </a:p>
        </p:txBody>
      </p:sp>
      <p:sp>
        <p:nvSpPr>
          <p:cNvPr id="71684" name="Footer Placeholder 3">
            <a:extLst>
              <a:ext uri="{FF2B5EF4-FFF2-40B4-BE49-F238E27FC236}">
                <a16:creationId xmlns:a16="http://schemas.microsoft.com/office/drawing/2014/main" id="{02DB418A-375A-4BA6-AB22-32920DEB37C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Which are causes of scope creep?</a:t>
            </a:r>
          </a:p>
        </p:txBody>
      </p:sp>
      <p:sp>
        <p:nvSpPr>
          <p:cNvPr id="71685" name="progressShape">
            <a:extLst>
              <a:ext uri="{FF2B5EF4-FFF2-40B4-BE49-F238E27FC236}">
                <a16:creationId xmlns:a16="http://schemas.microsoft.com/office/drawing/2014/main" id="{FCA91F40-8AFD-4034-BB09-D8161DA8E932}"/>
              </a:ext>
            </a:extLst>
          </p:cNvPr>
          <p:cNvSpPr>
            <a:spLocks noChangeArrowheads="1"/>
          </p:cNvSpPr>
          <p:nvPr/>
        </p:nvSpPr>
        <p:spPr bwMode="auto">
          <a:xfrm>
            <a:off x="6604000" y="6667500"/>
            <a:ext cx="225742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1686" name="progressShape2">
            <a:extLst>
              <a:ext uri="{FF2B5EF4-FFF2-40B4-BE49-F238E27FC236}">
                <a16:creationId xmlns:a16="http://schemas.microsoft.com/office/drawing/2014/main" id="{7498979C-2ED4-4122-903A-A5F5680A3D08}"/>
              </a:ext>
            </a:extLst>
          </p:cNvPr>
          <p:cNvSpPr>
            <a:spLocks noChangeArrowheads="1"/>
          </p:cNvSpPr>
          <p:nvPr/>
        </p:nvSpPr>
        <p:spPr bwMode="auto">
          <a:xfrm>
            <a:off x="8861425" y="6667500"/>
            <a:ext cx="28257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378DE9B2-BCCB-4BFD-9B49-F92D1AD8E03F}"/>
              </a:ext>
            </a:extLst>
          </p:cNvPr>
          <p:cNvSpPr>
            <a:spLocks noGrp="1"/>
          </p:cNvSpPr>
          <p:nvPr>
            <p:ph type="title"/>
          </p:nvPr>
        </p:nvSpPr>
        <p:spPr>
          <a:xfrm>
            <a:off x="871538" y="0"/>
            <a:ext cx="8162925" cy="838200"/>
          </a:xfrm>
        </p:spPr>
        <p:txBody>
          <a:bodyPr/>
          <a:lstStyle/>
          <a:p>
            <a:r>
              <a:rPr lang="en-US" altLang="en-US">
                <a:ea typeface="ＭＳ Ｐゴシック" panose="020B0600070205080204" pitchFamily="34" charset="-128"/>
              </a:rPr>
              <a:t>Scope Change versus Creep</a:t>
            </a:r>
          </a:p>
        </p:txBody>
      </p:sp>
      <p:sp>
        <p:nvSpPr>
          <p:cNvPr id="72707" name="Content Placeholder 2">
            <a:extLst>
              <a:ext uri="{FF2B5EF4-FFF2-40B4-BE49-F238E27FC236}">
                <a16:creationId xmlns:a16="http://schemas.microsoft.com/office/drawing/2014/main" id="{6CD09672-65B4-40D3-89DB-B16FDF53CBCC}"/>
              </a:ext>
            </a:extLst>
          </p:cNvPr>
          <p:cNvSpPr>
            <a:spLocks noGrp="1"/>
          </p:cNvSpPr>
          <p:nvPr>
            <p:ph idx="1"/>
          </p:nvPr>
        </p:nvSpPr>
        <p:spPr>
          <a:xfrm>
            <a:off x="838200" y="1295400"/>
            <a:ext cx="8110538" cy="5181600"/>
          </a:xfrm>
          <a:solidFill>
            <a:schemeClr val="bg1"/>
          </a:solidFill>
        </p:spPr>
        <p:txBody>
          <a:bodyPr/>
          <a:lstStyle/>
          <a:p>
            <a:pPr>
              <a:buFont typeface="Wingdings" panose="05000000000000000000" pitchFamily="2" charset="2"/>
              <a:buNone/>
            </a:pPr>
            <a:r>
              <a:rPr lang="en-US" altLang="en-US" sz="2400">
                <a:ea typeface="ＭＳ Ｐゴシック" panose="020B0600070205080204" pitchFamily="34" charset="-128"/>
              </a:rPr>
              <a:t>Your company has a $1million dollar </a:t>
            </a:r>
            <a:br>
              <a:rPr lang="en-US" altLang="en-US" sz="2400">
                <a:ea typeface="ＭＳ Ｐゴシック" panose="020B0600070205080204" pitchFamily="34" charset="-128"/>
              </a:rPr>
            </a:br>
            <a:r>
              <a:rPr lang="en-US" altLang="en-US" sz="2400">
                <a:ea typeface="ＭＳ Ｐゴシック" panose="020B0600070205080204" pitchFamily="34" charset="-128"/>
              </a:rPr>
              <a:t>contract with a defined scope. </a:t>
            </a:r>
          </a:p>
          <a:p>
            <a:pPr>
              <a:buFont typeface="Wingdings" panose="05000000000000000000" pitchFamily="2" charset="2"/>
              <a:buNone/>
            </a:pPr>
            <a:endParaRPr lang="en-US" altLang="en-US" sz="2400">
              <a:ea typeface="ＭＳ Ｐゴシック" panose="020B0600070205080204" pitchFamily="34" charset="-128"/>
            </a:endParaRPr>
          </a:p>
          <a:p>
            <a:pPr>
              <a:buFont typeface="Wingdings" panose="05000000000000000000" pitchFamily="2" charset="2"/>
              <a:buNone/>
            </a:pPr>
            <a:r>
              <a:rPr lang="en-US" altLang="en-US" sz="2400">
                <a:ea typeface="ＭＳ Ｐゴシック" panose="020B0600070205080204" pitchFamily="34" charset="-128"/>
              </a:rPr>
              <a:t>Scope change: </a:t>
            </a:r>
          </a:p>
          <a:p>
            <a:pPr>
              <a:buFont typeface="Wingdings" panose="05000000000000000000" pitchFamily="2" charset="2"/>
              <a:buNone/>
            </a:pPr>
            <a:r>
              <a:rPr lang="en-US" altLang="en-US" sz="2400">
                <a:solidFill>
                  <a:srgbClr val="008000"/>
                </a:solidFill>
                <a:ea typeface="ＭＳ Ｐゴシック" panose="020B0600070205080204" pitchFamily="34" charset="-128"/>
              </a:rPr>
              <a:t>	Customer</a:t>
            </a:r>
            <a:r>
              <a:rPr lang="en-US" altLang="en-US" sz="2400">
                <a:ea typeface="ＭＳ Ｐゴシック" panose="020B0600070205080204" pitchFamily="34" charset="-128"/>
              </a:rPr>
              <a:t>: please add all these requirements, </a:t>
            </a:r>
            <a:br>
              <a:rPr lang="en-US" altLang="en-US" sz="2400">
                <a:ea typeface="ＭＳ Ｐゴシック" panose="020B0600070205080204" pitchFamily="34" charset="-128"/>
              </a:rPr>
            </a:br>
            <a:r>
              <a:rPr lang="en-US" altLang="en-US" sz="2400">
                <a:ea typeface="ＭＳ Ｐゴシック" panose="020B0600070205080204" pitchFamily="34" charset="-128"/>
              </a:rPr>
              <a:t>and I’ll increase the contract to $2million dollars</a:t>
            </a:r>
          </a:p>
          <a:p>
            <a:pPr>
              <a:buFont typeface="Wingdings" panose="05000000000000000000" pitchFamily="2" charset="2"/>
              <a:buNone/>
            </a:pPr>
            <a:r>
              <a:rPr lang="en-US" altLang="en-US" sz="2400">
                <a:ea typeface="ＭＳ Ｐゴシック" panose="020B0600070205080204" pitchFamily="34" charset="-128"/>
              </a:rPr>
              <a:t>   	</a:t>
            </a:r>
            <a:r>
              <a:rPr lang="en-US" altLang="en-US" sz="2400">
                <a:solidFill>
                  <a:srgbClr val="008000"/>
                </a:solidFill>
                <a:ea typeface="ＭＳ Ｐゴシック" panose="020B0600070205080204" pitchFamily="34" charset="-128"/>
              </a:rPr>
              <a:t>Manager</a:t>
            </a:r>
            <a:r>
              <a:rPr lang="en-US" altLang="en-US" sz="2400">
                <a:ea typeface="ＭＳ Ｐゴシック" panose="020B0600070205080204" pitchFamily="34" charset="-128"/>
              </a:rPr>
              <a:t>: Certainly! </a:t>
            </a:r>
            <a:r>
              <a:rPr lang="en-US" altLang="en-US" sz="2400">
                <a:ea typeface="ＭＳ Ｐゴシック" panose="020B0600070205080204" pitchFamily="34" charset="-128"/>
                <a:sym typeface="Wingdings" panose="05000000000000000000" pitchFamily="2" charset="2"/>
              </a:rPr>
              <a:t></a:t>
            </a:r>
            <a:br>
              <a:rPr lang="en-US" altLang="en-US" sz="2400">
                <a:ea typeface="ＭＳ Ｐゴシック" panose="020B0600070205080204" pitchFamily="34" charset="-128"/>
                <a:sym typeface="Wingdings" panose="05000000000000000000" pitchFamily="2" charset="2"/>
              </a:rPr>
            </a:br>
            <a:endParaRPr lang="en-US" altLang="en-US" sz="2400">
              <a:ea typeface="ＭＳ Ｐゴシック" panose="020B0600070205080204" pitchFamily="34" charset="-128"/>
              <a:sym typeface="Wingdings" panose="05000000000000000000" pitchFamily="2" charset="2"/>
            </a:endParaRPr>
          </a:p>
          <a:p>
            <a:pPr>
              <a:buFont typeface="Wingdings" panose="05000000000000000000" pitchFamily="2" charset="2"/>
              <a:buNone/>
            </a:pPr>
            <a:r>
              <a:rPr lang="en-US" altLang="en-US" sz="2400">
                <a:ea typeface="ＭＳ Ｐゴシック" panose="020B0600070205080204" pitchFamily="34" charset="-128"/>
                <a:sym typeface="Wingdings" panose="05000000000000000000" pitchFamily="2" charset="2"/>
              </a:rPr>
              <a:t>Scope creep: </a:t>
            </a:r>
            <a:r>
              <a:rPr lang="en-US" altLang="en-US" sz="2400">
                <a:ea typeface="ＭＳ Ｐゴシック" panose="020B0600070205080204" pitchFamily="34" charset="-128"/>
              </a:rPr>
              <a:t>	</a:t>
            </a:r>
          </a:p>
          <a:p>
            <a:pPr>
              <a:buFont typeface="Wingdings" panose="05000000000000000000" pitchFamily="2" charset="2"/>
              <a:buNone/>
            </a:pPr>
            <a:r>
              <a:rPr lang="en-US" altLang="en-US" sz="2400">
                <a:solidFill>
                  <a:srgbClr val="008000"/>
                </a:solidFill>
                <a:ea typeface="ＭＳ Ｐゴシック" panose="020B0600070205080204" pitchFamily="34" charset="-128"/>
              </a:rPr>
              <a:t>	Customer</a:t>
            </a:r>
            <a:r>
              <a:rPr lang="en-US" altLang="en-US" sz="2400">
                <a:ea typeface="ＭＳ Ｐゴシック" panose="020B0600070205080204" pitchFamily="34" charset="-128"/>
              </a:rPr>
              <a:t>: please add all these requirements, and I’ll be really happy.</a:t>
            </a:r>
          </a:p>
          <a:p>
            <a:pPr>
              <a:buFont typeface="Wingdings" panose="05000000000000000000" pitchFamily="2" charset="2"/>
              <a:buNone/>
            </a:pPr>
            <a:r>
              <a:rPr lang="en-US" altLang="en-US" sz="2400">
                <a:ea typeface="ＭＳ Ｐゴシック" panose="020B0600070205080204" pitchFamily="34" charset="-128"/>
              </a:rPr>
              <a:t>    </a:t>
            </a:r>
            <a:r>
              <a:rPr lang="en-US" altLang="en-US" sz="2400">
                <a:solidFill>
                  <a:srgbClr val="008000"/>
                </a:solidFill>
                <a:ea typeface="ＭＳ Ｐゴシック" panose="020B0600070205080204" pitchFamily="34" charset="-128"/>
              </a:rPr>
              <a:t>Manager</a:t>
            </a:r>
            <a:r>
              <a:rPr lang="en-US" altLang="en-US" sz="2400">
                <a:ea typeface="ＭＳ Ｐゴシック" panose="020B0600070205080204" pitchFamily="34" charset="-128"/>
              </a:rPr>
              <a:t>: Certainly! </a:t>
            </a:r>
            <a:r>
              <a:rPr lang="en-US" altLang="en-US" sz="2400">
                <a:ea typeface="ＭＳ Ｐゴシック" panose="020B0600070205080204" pitchFamily="34" charset="-128"/>
                <a:sym typeface="Wingdings" panose="05000000000000000000" pitchFamily="2" charset="2"/>
              </a:rPr>
              <a:t></a:t>
            </a:r>
          </a:p>
        </p:txBody>
      </p:sp>
      <p:sp>
        <p:nvSpPr>
          <p:cNvPr id="72708" name="Footer Placeholder 3">
            <a:extLst>
              <a:ext uri="{FF2B5EF4-FFF2-40B4-BE49-F238E27FC236}">
                <a16:creationId xmlns:a16="http://schemas.microsoft.com/office/drawing/2014/main" id="{4B8901D5-C57A-4A72-9D2D-8D1E9C71AA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72709" name="Picture 4">
            <a:extLst>
              <a:ext uri="{FF2B5EF4-FFF2-40B4-BE49-F238E27FC236}">
                <a16:creationId xmlns:a16="http://schemas.microsoft.com/office/drawing/2014/main" id="{53BA781B-F43A-4C36-921B-5A962E32500E}"/>
              </a:ext>
            </a:extLst>
          </p:cNvPr>
          <p:cNvPicPr>
            <a:picLocks noChangeAspect="1"/>
          </p:cNvPicPr>
          <p:nvPr/>
        </p:nvPicPr>
        <p:blipFill>
          <a:blip r:embed="rId2">
            <a:extLst>
              <a:ext uri="{28A0092B-C50C-407E-A947-70E740481C1C}">
                <a14:useLocalDpi xmlns:a14="http://schemas.microsoft.com/office/drawing/2010/main" val="0"/>
              </a:ext>
            </a:extLst>
          </a:blip>
          <a:srcRect l="24043" b="42532"/>
          <a:stretch>
            <a:fillRect/>
          </a:stretch>
        </p:blipFill>
        <p:spPr bwMode="auto">
          <a:xfrm>
            <a:off x="7620000" y="1600200"/>
            <a:ext cx="1524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Rounded Rectangular Callout 5">
            <a:extLst>
              <a:ext uri="{FF2B5EF4-FFF2-40B4-BE49-F238E27FC236}">
                <a16:creationId xmlns:a16="http://schemas.microsoft.com/office/drawing/2014/main" id="{B4620D5D-147A-4D6D-B752-34221AE14157}"/>
              </a:ext>
            </a:extLst>
          </p:cNvPr>
          <p:cNvSpPr>
            <a:spLocks noChangeArrowheads="1"/>
          </p:cNvSpPr>
          <p:nvPr/>
        </p:nvSpPr>
        <p:spPr bwMode="auto">
          <a:xfrm>
            <a:off x="5715000" y="990600"/>
            <a:ext cx="2667000" cy="457200"/>
          </a:xfrm>
          <a:prstGeom prst="wedgeRoundRectCallout">
            <a:avLst>
              <a:gd name="adj1" fmla="val 42093"/>
              <a:gd name="adj2" fmla="val 126991"/>
              <a:gd name="adj3" fmla="val 16667"/>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Change is good!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034B37F-7F1C-4103-A470-1B418A9FC276}"/>
              </a:ext>
            </a:extLst>
          </p:cNvPr>
          <p:cNvSpPr>
            <a:spLocks noGrp="1"/>
          </p:cNvSpPr>
          <p:nvPr>
            <p:ph type="title"/>
          </p:nvPr>
        </p:nvSpPr>
        <p:spPr/>
        <p:txBody>
          <a:bodyPr/>
          <a:lstStyle/>
          <a:p>
            <a:r>
              <a:rPr lang="en-US" altLang="en-US">
                <a:ea typeface="ＭＳ Ｐゴシック" panose="020B0600070205080204" pitchFamily="34" charset="-128"/>
              </a:rPr>
              <a:t>Activity network</a:t>
            </a:r>
          </a:p>
        </p:txBody>
      </p:sp>
      <p:sp>
        <p:nvSpPr>
          <p:cNvPr id="9219" name="Footer Placeholder 2">
            <a:extLst>
              <a:ext uri="{FF2B5EF4-FFF2-40B4-BE49-F238E27FC236}">
                <a16:creationId xmlns:a16="http://schemas.microsoft.com/office/drawing/2014/main" id="{62814151-62C0-45F3-A57F-3EEDAB726BA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9220" name="Rectangle 3">
            <a:extLst>
              <a:ext uri="{FF2B5EF4-FFF2-40B4-BE49-F238E27FC236}">
                <a16:creationId xmlns:a16="http://schemas.microsoft.com/office/drawing/2014/main" id="{289BF549-5CBD-468B-B4B2-CF649F453AB3}"/>
              </a:ext>
            </a:extLst>
          </p:cNvPr>
          <p:cNvSpPr>
            <a:spLocks noChangeArrowheads="1"/>
          </p:cNvSpPr>
          <p:nvPr/>
        </p:nvSpPr>
        <p:spPr bwMode="auto">
          <a:xfrm>
            <a:off x="304800" y="1720850"/>
            <a:ext cx="8610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latin typeface="Leawood-Book"/>
              </a:rPr>
              <a:t>A </a:t>
            </a:r>
            <a:r>
              <a:rPr lang="en-US" altLang="en-US" i="1">
                <a:latin typeface="Leawood-BookItalic"/>
              </a:rPr>
              <a:t>task network, </a:t>
            </a:r>
            <a:r>
              <a:rPr lang="en-US" altLang="en-US">
                <a:latin typeface="Leawood-Book"/>
              </a:rPr>
              <a:t>also called an </a:t>
            </a:r>
            <a:r>
              <a:rPr lang="en-US" altLang="en-US" i="1">
                <a:latin typeface="Leawood-BookItalic"/>
              </a:rPr>
              <a:t>activity network, </a:t>
            </a:r>
            <a:r>
              <a:rPr lang="en-US" altLang="en-US">
                <a:latin typeface="Leawood-Book"/>
              </a:rPr>
              <a:t>is a graphic representation of the task flow for a project. It is sometimes used as the mechanism through which task sequence and dependencies are input to an automated project scheduling tool.</a:t>
            </a:r>
            <a:endParaRPr lang="en-US" altLang="en-US"/>
          </a:p>
        </p:txBody>
      </p:sp>
      <p:pic>
        <p:nvPicPr>
          <p:cNvPr id="9221" name="Picture 2">
            <a:extLst>
              <a:ext uri="{FF2B5EF4-FFF2-40B4-BE49-F238E27FC236}">
                <a16:creationId xmlns:a16="http://schemas.microsoft.com/office/drawing/2014/main" id="{C699E438-34D5-4C22-84D8-DE9F88B4A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455988"/>
            <a:ext cx="59436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635E2441-F0FA-49CC-A686-74A67FA2E853}"/>
              </a:ext>
            </a:extLst>
          </p:cNvPr>
          <p:cNvSpPr>
            <a:spLocks noGrp="1"/>
          </p:cNvSpPr>
          <p:nvPr>
            <p:ph type="title"/>
          </p:nvPr>
        </p:nvSpPr>
        <p:spPr/>
        <p:txBody>
          <a:bodyPr/>
          <a:lstStyle/>
          <a:p>
            <a:r>
              <a:rPr lang="en-US" altLang="en-US" sz="4000">
                <a:ea typeface="ＭＳ Ｐゴシック" panose="020B0600070205080204" pitchFamily="34" charset="-128"/>
              </a:rPr>
              <a:t>Which are causes of scope creep?</a:t>
            </a:r>
          </a:p>
        </p:txBody>
      </p:sp>
      <p:sp>
        <p:nvSpPr>
          <p:cNvPr id="73731" name="Content Placeholder 2">
            <a:extLst>
              <a:ext uri="{FF2B5EF4-FFF2-40B4-BE49-F238E27FC236}">
                <a16:creationId xmlns:a16="http://schemas.microsoft.com/office/drawing/2014/main" id="{C11C3078-1671-4916-8C2A-1630AAE00A29}"/>
              </a:ext>
            </a:extLst>
          </p:cNvPr>
          <p:cNvSpPr>
            <a:spLocks noGrp="1"/>
          </p:cNvSpPr>
          <p:nvPr>
            <p:ph idx="1"/>
          </p:nvPr>
        </p:nvSpPr>
        <p:spPr/>
        <p:txBody>
          <a:bodyPr/>
          <a:lstStyle/>
          <a:p>
            <a:r>
              <a:rPr lang="en-US" altLang="en-US">
                <a:ea typeface="ＭＳ Ｐゴシック" panose="020B0600070205080204" pitchFamily="34" charset="-128"/>
              </a:rPr>
              <a:t>A. poor change control</a:t>
            </a:r>
          </a:p>
          <a:p>
            <a:r>
              <a:rPr lang="en-US" altLang="en-US">
                <a:ea typeface="ＭＳ Ｐゴシック" panose="020B0600070205080204" pitchFamily="34" charset="-128"/>
              </a:rPr>
              <a:t>B. lack of proper initial identification of what is required to satisfy project objectives</a:t>
            </a:r>
          </a:p>
          <a:p>
            <a:r>
              <a:rPr lang="en-US" altLang="en-US">
                <a:ea typeface="ＭＳ Ｐゴシック" panose="020B0600070205080204" pitchFamily="34" charset="-128"/>
              </a:rPr>
              <a:t>C. a weak project manager</a:t>
            </a:r>
          </a:p>
          <a:p>
            <a:r>
              <a:rPr lang="en-US" altLang="en-US">
                <a:ea typeface="ＭＳ Ｐゴシック" panose="020B0600070205080204" pitchFamily="34" charset="-128"/>
              </a:rPr>
              <a:t>D. all of these</a:t>
            </a:r>
            <a:br>
              <a:rPr lang="en-US" altLang="en-US">
                <a:ea typeface="ＭＳ Ｐゴシック" panose="020B0600070205080204" pitchFamily="34" charset="-128"/>
              </a:rPr>
            </a:br>
            <a:br>
              <a:rPr lang="en-US" altLang="en-US">
                <a:ea typeface="ＭＳ Ｐゴシック" panose="020B0600070205080204" pitchFamily="34" charset="-128"/>
              </a:rPr>
            </a:br>
            <a:r>
              <a:rPr lang="en-US" altLang="en-US" sz="1800">
                <a:ea typeface="ＭＳ Ｐゴシック" panose="020B0600070205080204" pitchFamily="34" charset="-128"/>
              </a:rPr>
              <a:t>Source: Wikipedia: Scope Creep</a:t>
            </a:r>
            <a:endParaRPr lang="en-US" altLang="en-US">
              <a:ea typeface="ＭＳ Ｐゴシック" panose="020B0600070205080204" pitchFamily="34" charset="-128"/>
            </a:endParaRPr>
          </a:p>
        </p:txBody>
      </p:sp>
      <p:sp>
        <p:nvSpPr>
          <p:cNvPr id="73732" name="Footer Placeholder 3">
            <a:extLst>
              <a:ext uri="{FF2B5EF4-FFF2-40B4-BE49-F238E27FC236}">
                <a16:creationId xmlns:a16="http://schemas.microsoft.com/office/drawing/2014/main" id="{42520EA2-7DCC-4995-9AFA-48969286ADD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Managing Scope</a:t>
            </a:r>
          </a:p>
        </p:txBody>
      </p:sp>
      <p:sp>
        <p:nvSpPr>
          <p:cNvPr id="73733" name="progressShape">
            <a:extLst>
              <a:ext uri="{FF2B5EF4-FFF2-40B4-BE49-F238E27FC236}">
                <a16:creationId xmlns:a16="http://schemas.microsoft.com/office/drawing/2014/main" id="{7D083785-7BD5-4B65-AA96-674FA9A55F19}"/>
              </a:ext>
            </a:extLst>
          </p:cNvPr>
          <p:cNvSpPr>
            <a:spLocks noChangeArrowheads="1"/>
          </p:cNvSpPr>
          <p:nvPr/>
        </p:nvSpPr>
        <p:spPr bwMode="auto">
          <a:xfrm>
            <a:off x="6604000" y="6667500"/>
            <a:ext cx="2305050"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3734" name="progressShape2">
            <a:extLst>
              <a:ext uri="{FF2B5EF4-FFF2-40B4-BE49-F238E27FC236}">
                <a16:creationId xmlns:a16="http://schemas.microsoft.com/office/drawing/2014/main" id="{EC4EA6F2-9231-457B-AAE8-2CE953210EC1}"/>
              </a:ext>
            </a:extLst>
          </p:cNvPr>
          <p:cNvSpPr>
            <a:spLocks noChangeArrowheads="1"/>
          </p:cNvSpPr>
          <p:nvPr/>
        </p:nvSpPr>
        <p:spPr bwMode="auto">
          <a:xfrm>
            <a:off x="8909050" y="6667500"/>
            <a:ext cx="234950"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0383992-13FB-4DAA-9D23-2AB2E707F6C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Managing Scope</a:t>
            </a:r>
          </a:p>
        </p:txBody>
      </p:sp>
      <p:sp>
        <p:nvSpPr>
          <p:cNvPr id="74755" name="Rectangle 3">
            <a:extLst>
              <a:ext uri="{FF2B5EF4-FFF2-40B4-BE49-F238E27FC236}">
                <a16:creationId xmlns:a16="http://schemas.microsoft.com/office/drawing/2014/main" id="{B5DDDAF8-C077-4A4E-B646-DD856E196CF8}"/>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How to deal with the inevitable “Scope creep”?</a:t>
            </a:r>
          </a:p>
          <a:p>
            <a:pPr eaLnBrk="1" hangingPunct="1"/>
            <a:r>
              <a:rPr lang="en-US" altLang="en-US">
                <a:ea typeface="ＭＳ Ｐゴシック" panose="020B0600070205080204" pitchFamily="34" charset="-128"/>
              </a:rPr>
              <a:t>Joint Application Development and prototyping</a:t>
            </a:r>
          </a:p>
          <a:p>
            <a:pPr eaLnBrk="1" hangingPunct="1"/>
            <a:r>
              <a:rPr lang="en-US" altLang="en-US">
                <a:ea typeface="ＭＳ Ｐゴシック" panose="020B0600070205080204" pitchFamily="34" charset="-128"/>
              </a:rPr>
              <a:t>Formal change approval</a:t>
            </a:r>
          </a:p>
          <a:p>
            <a:pPr eaLnBrk="1" hangingPunct="1"/>
            <a:r>
              <a:rPr lang="en-US" altLang="en-US">
                <a:ea typeface="ＭＳ Ｐゴシック" panose="020B0600070205080204" pitchFamily="34" charset="-128"/>
              </a:rPr>
              <a:t>Defer additional requirements as future system enhancements</a:t>
            </a:r>
          </a:p>
          <a:p>
            <a:pPr eaLnBrk="1" hangingPunct="1"/>
            <a:endParaRPr lang="en-US" altLang="en-US">
              <a:ea typeface="ＭＳ Ｐゴシック" panose="020B0600070205080204" pitchFamily="34" charset="-128"/>
            </a:endParaRPr>
          </a:p>
        </p:txBody>
      </p:sp>
      <p:grpSp>
        <p:nvGrpSpPr>
          <p:cNvPr id="2" name="Group 6">
            <a:extLst>
              <a:ext uri="{FF2B5EF4-FFF2-40B4-BE49-F238E27FC236}">
                <a16:creationId xmlns:a16="http://schemas.microsoft.com/office/drawing/2014/main" id="{60E5F75E-54CB-475C-BF13-9D71DD6BEF48}"/>
              </a:ext>
            </a:extLst>
          </p:cNvPr>
          <p:cNvGrpSpPr>
            <a:grpSpLocks/>
          </p:cNvGrpSpPr>
          <p:nvPr/>
        </p:nvGrpSpPr>
        <p:grpSpPr bwMode="auto">
          <a:xfrm>
            <a:off x="7467600" y="304800"/>
            <a:ext cx="1295400" cy="1524000"/>
            <a:chOff x="4080" y="3072"/>
            <a:chExt cx="816" cy="960"/>
          </a:xfrm>
        </p:grpSpPr>
        <p:pic>
          <p:nvPicPr>
            <p:cNvPr id="74760" name="Picture 4" descr="NVTech_even0109">
              <a:extLst>
                <a:ext uri="{FF2B5EF4-FFF2-40B4-BE49-F238E27FC236}">
                  <a16:creationId xmlns:a16="http://schemas.microsoft.com/office/drawing/2014/main" id="{9FD1118A-7D1B-4960-B398-C05BBB7E7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 y="3072"/>
              <a:ext cx="768"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1" name="Text Box 5">
              <a:extLst>
                <a:ext uri="{FF2B5EF4-FFF2-40B4-BE49-F238E27FC236}">
                  <a16:creationId xmlns:a16="http://schemas.microsoft.com/office/drawing/2014/main" id="{27304285-D6F6-4F68-807E-0308050660AB}"/>
                </a:ext>
              </a:extLst>
            </p:cNvPr>
            <p:cNvSpPr txBox="1">
              <a:spLocks noChangeArrowheads="1"/>
            </p:cNvSpPr>
            <p:nvPr/>
          </p:nvSpPr>
          <p:spPr bwMode="auto">
            <a:xfrm>
              <a:off x="4080" y="3744"/>
              <a:ext cx="8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a:t>Scope</a:t>
              </a:r>
            </a:p>
          </p:txBody>
        </p:sp>
      </p:grpSp>
      <p:sp>
        <p:nvSpPr>
          <p:cNvPr id="74757" name="Footer Placeholder 8">
            <a:extLst>
              <a:ext uri="{FF2B5EF4-FFF2-40B4-BE49-F238E27FC236}">
                <a16:creationId xmlns:a16="http://schemas.microsoft.com/office/drawing/2014/main" id="{A97CDC4F-8C8F-4E27-B915-29B44EDE09F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Managing Risk</a:t>
            </a:r>
          </a:p>
        </p:txBody>
      </p:sp>
      <p:sp>
        <p:nvSpPr>
          <p:cNvPr id="74758" name="progressShape">
            <a:extLst>
              <a:ext uri="{FF2B5EF4-FFF2-40B4-BE49-F238E27FC236}">
                <a16:creationId xmlns:a16="http://schemas.microsoft.com/office/drawing/2014/main" id="{56237368-99B0-407E-97BC-CFFAAB42C8FD}"/>
              </a:ext>
            </a:extLst>
          </p:cNvPr>
          <p:cNvSpPr>
            <a:spLocks noChangeArrowheads="1"/>
          </p:cNvSpPr>
          <p:nvPr/>
        </p:nvSpPr>
        <p:spPr bwMode="auto">
          <a:xfrm>
            <a:off x="6604000" y="6667500"/>
            <a:ext cx="235108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9" name="progressShape2">
            <a:extLst>
              <a:ext uri="{FF2B5EF4-FFF2-40B4-BE49-F238E27FC236}">
                <a16:creationId xmlns:a16="http://schemas.microsoft.com/office/drawing/2014/main" id="{480AA906-E1EB-48F6-B322-B6981CB03890}"/>
              </a:ext>
            </a:extLst>
          </p:cNvPr>
          <p:cNvSpPr>
            <a:spLocks noChangeArrowheads="1"/>
          </p:cNvSpPr>
          <p:nvPr/>
        </p:nvSpPr>
        <p:spPr bwMode="auto">
          <a:xfrm>
            <a:off x="8955088" y="6667500"/>
            <a:ext cx="18891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nodeType="afterEffect">
                                  <p:stCondLst>
                                    <p:cond delay="5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925" decel="100000"/>
                                        <p:tgtEl>
                                          <p:spTgt spid="2"/>
                                        </p:tgtEl>
                                      </p:cBhvr>
                                    </p:animEffect>
                                    <p:animScale>
                                      <p:cBhvr>
                                        <p:cTn id="8" dur="1925" decel="100000"/>
                                        <p:tgtEl>
                                          <p:spTgt spid="2"/>
                                        </p:tgtEl>
                                      </p:cBhvr>
                                      <p:from x="10000" y="10000"/>
                                      <p:to x="200000" y="450000"/>
                                    </p:animScale>
                                    <p:animScale>
                                      <p:cBhvr>
                                        <p:cTn id="9" dur="3075" accel="100000" fill="hold">
                                          <p:stCondLst>
                                            <p:cond delay="1925"/>
                                          </p:stCondLst>
                                        </p:cTn>
                                        <p:tgtEl>
                                          <p:spTgt spid="2"/>
                                        </p:tgtEl>
                                      </p:cBhvr>
                                      <p:from x="200000" y="450000"/>
                                      <p:to x="100000" y="100000"/>
                                    </p:animScale>
                                    <p:set>
                                      <p:cBhvr>
                                        <p:cTn id="10" dur="1925" fill="hold"/>
                                        <p:tgtEl>
                                          <p:spTgt spid="2"/>
                                        </p:tgtEl>
                                        <p:attrNameLst>
                                          <p:attrName>ppt_x</p:attrName>
                                        </p:attrNameLst>
                                      </p:cBhvr>
                                      <p:to>
                                        <p:strVal val="(0.5)"/>
                                      </p:to>
                                    </p:set>
                                    <p:anim from="(0.5)" to="(#ppt_x)" calcmode="lin" valueType="num">
                                      <p:cBhvr>
                                        <p:cTn id="11" dur="3075" accel="100000" fill="hold">
                                          <p:stCondLst>
                                            <p:cond delay="1925"/>
                                          </p:stCondLst>
                                        </p:cTn>
                                        <p:tgtEl>
                                          <p:spTgt spid="2"/>
                                        </p:tgtEl>
                                        <p:attrNameLst>
                                          <p:attrName>ppt_x</p:attrName>
                                        </p:attrNameLst>
                                      </p:cBhvr>
                                    </p:anim>
                                    <p:set>
                                      <p:cBhvr>
                                        <p:cTn id="12" dur="1925" fill="hold"/>
                                        <p:tgtEl>
                                          <p:spTgt spid="2"/>
                                        </p:tgtEl>
                                        <p:attrNameLst>
                                          <p:attrName>ppt_y</p:attrName>
                                        </p:attrNameLst>
                                      </p:cBhvr>
                                      <p:to>
                                        <p:strVal val="(#ppt_y+0.4)"/>
                                      </p:to>
                                    </p:set>
                                    <p:anim from="(#ppt_y+0.4)" to="(#ppt_y)" calcmode="lin" valueType="num">
                                      <p:cBhvr>
                                        <p:cTn id="13" dur="3075" accel="100000" fill="hold">
                                          <p:stCondLst>
                                            <p:cond delay="1925"/>
                                          </p:stCondLst>
                                        </p:cTn>
                                        <p:tgtEl>
                                          <p:spTgt spid="2"/>
                                        </p:tgtEl>
                                        <p:attrNameLst>
                                          <p:attrName>ppt_y</p:attrName>
                                        </p:attrNameLst>
                                      </p:cBhvr>
                                    </p:anim>
                                  </p:childTnLst>
                                </p:cTn>
                              </p:par>
                            </p:childTnLst>
                          </p:cTn>
                        </p:par>
                        <p:par>
                          <p:cTn id="14" fill="hold" nodeType="afterGroup">
                            <p:stCondLst>
                              <p:cond delay="10000"/>
                            </p:stCondLst>
                            <p:childTnLst>
                              <p:par>
                                <p:cTn id="15" presetID="7" presetClass="exit" presetSubtype="4" fill="hold" nodeType="afterEffect">
                                  <p:stCondLst>
                                    <p:cond delay="0"/>
                                  </p:stCondLst>
                                  <p:childTnLst>
                                    <p:anim calcmode="lin" valueType="num">
                                      <p:cBhvr additive="base">
                                        <p:cTn id="16" dur="5000"/>
                                        <p:tgtEl>
                                          <p:spTgt spid="2"/>
                                        </p:tgtEl>
                                        <p:attrNameLst>
                                          <p:attrName>ppt_x</p:attrName>
                                        </p:attrNameLst>
                                      </p:cBhvr>
                                      <p:tavLst>
                                        <p:tav tm="0">
                                          <p:val>
                                            <p:strVal val="ppt_x"/>
                                          </p:val>
                                        </p:tav>
                                        <p:tav tm="100000">
                                          <p:val>
                                            <p:strVal val="ppt_x"/>
                                          </p:val>
                                        </p:tav>
                                      </p:tavLst>
                                    </p:anim>
                                    <p:anim calcmode="lin" valueType="num">
                                      <p:cBhvr additive="base">
                                        <p:cTn id="17" dur="5000"/>
                                        <p:tgtEl>
                                          <p:spTgt spid="2"/>
                                        </p:tgtEl>
                                        <p:attrNameLst>
                                          <p:attrName>ppt_y</p:attrName>
                                        </p:attrNameLst>
                                      </p:cBhvr>
                                      <p:tavLst>
                                        <p:tav tm="0">
                                          <p:val>
                                            <p:strVal val="ppt_y"/>
                                          </p:val>
                                        </p:tav>
                                        <p:tav tm="100000">
                                          <p:val>
                                            <p:strVal val="1+ppt_h/2"/>
                                          </p:val>
                                        </p:tav>
                                      </p:tavLst>
                                    </p:anim>
                                    <p:set>
                                      <p:cBhvr>
                                        <p:cTn id="18"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8CF9FB5-C32D-4B55-B174-6C4CE02BC961}"/>
              </a:ext>
            </a:extLst>
          </p:cNvPr>
          <p:cNvSpPr>
            <a:spLocks noGrp="1" noChangeArrowheads="1"/>
          </p:cNvSpPr>
          <p:nvPr>
            <p:ph type="title"/>
          </p:nvPr>
        </p:nvSpPr>
        <p:spPr>
          <a:xfrm>
            <a:off x="871538" y="228600"/>
            <a:ext cx="8162925" cy="1447800"/>
          </a:xfrm>
        </p:spPr>
        <p:txBody>
          <a:bodyPr/>
          <a:lstStyle/>
          <a:p>
            <a:pPr eaLnBrk="1" hangingPunct="1"/>
            <a:r>
              <a:rPr lang="en-US" altLang="en-US">
                <a:ea typeface="ＭＳ Ｐゴシック" panose="020B0600070205080204" pitchFamily="34" charset="-128"/>
              </a:rPr>
              <a:t>Managing Risk</a:t>
            </a:r>
          </a:p>
        </p:txBody>
      </p:sp>
      <p:sp>
        <p:nvSpPr>
          <p:cNvPr id="75779" name="Rectangle 3">
            <a:extLst>
              <a:ext uri="{FF2B5EF4-FFF2-40B4-BE49-F238E27FC236}">
                <a16:creationId xmlns:a16="http://schemas.microsoft.com/office/drawing/2014/main" id="{5B1E1955-A6B1-43B6-AF4A-9EF075235F1B}"/>
              </a:ext>
            </a:extLst>
          </p:cNvPr>
          <p:cNvSpPr>
            <a:spLocks noGrp="1" noChangeArrowheads="1"/>
          </p:cNvSpPr>
          <p:nvPr>
            <p:ph type="body" idx="1"/>
          </p:nvPr>
        </p:nvSpPr>
        <p:spPr>
          <a:xfrm>
            <a:off x="685800" y="1828800"/>
            <a:ext cx="8305800" cy="4953000"/>
          </a:xfrm>
        </p:spPr>
        <p:txBody>
          <a:bodyPr/>
          <a:lstStyle/>
          <a:p>
            <a:pPr eaLnBrk="1" hangingPunct="1"/>
            <a:r>
              <a:rPr lang="en-US" altLang="en-US" sz="2800">
                <a:ea typeface="ＭＳ Ｐゴシック" panose="020B0600070205080204" pitchFamily="34" charset="-128"/>
              </a:rPr>
              <a:t>Document your risks in a risk management plan</a:t>
            </a:r>
          </a:p>
          <a:p>
            <a:pPr marL="914400" lvl="1" indent="-457200" eaLnBrk="1" hangingPunct="1">
              <a:buFont typeface="Wingdings" panose="05000000000000000000" pitchFamily="2" charset="2"/>
              <a:buAutoNum type="arabicPlain"/>
            </a:pPr>
            <a:r>
              <a:rPr lang="en-US" altLang="en-US" sz="2400">
                <a:ea typeface="ＭＳ Ｐゴシック" panose="020B0600070205080204" pitchFamily="34" charset="-128"/>
              </a:rPr>
              <a:t>Description of risk</a:t>
            </a:r>
          </a:p>
          <a:p>
            <a:pPr marL="914400" lvl="1" indent="-457200" eaLnBrk="1" hangingPunct="1">
              <a:buFont typeface="Wingdings" panose="05000000000000000000" pitchFamily="2" charset="2"/>
              <a:buAutoNum type="arabicPlain"/>
            </a:pPr>
            <a:r>
              <a:rPr lang="en-US" altLang="en-US" sz="2400">
                <a:ea typeface="ＭＳ Ｐゴシック" panose="020B0600070205080204" pitchFamily="34" charset="-128"/>
              </a:rPr>
              <a:t>Likelihood of occurrence (0-100%)</a:t>
            </a:r>
          </a:p>
          <a:p>
            <a:pPr marL="914400" lvl="1" indent="-457200" eaLnBrk="1" hangingPunct="1">
              <a:buFont typeface="Wingdings" panose="05000000000000000000" pitchFamily="2" charset="2"/>
              <a:buAutoNum type="arabicPlain"/>
            </a:pPr>
            <a:r>
              <a:rPr lang="en-US" altLang="en-US" sz="2400">
                <a:ea typeface="ＭＳ Ｐゴシック" panose="020B0600070205080204" pitchFamily="34" charset="-128"/>
              </a:rPr>
              <a:t>Impact - 1(low) </a:t>
            </a:r>
            <a:r>
              <a:rPr lang="en-US" altLang="en-US" sz="2400">
                <a:ea typeface="ＭＳ Ｐゴシック" panose="020B0600070205080204" pitchFamily="34" charset="-128"/>
                <a:sym typeface="Wingdings" panose="05000000000000000000" pitchFamily="2" charset="2"/>
              </a:rPr>
              <a:t> </a:t>
            </a:r>
            <a:r>
              <a:rPr lang="en-US" altLang="en-US" sz="2400">
                <a:ea typeface="ＭＳ Ｐゴシック" panose="020B0600070205080204" pitchFamily="34" charset="-128"/>
              </a:rPr>
              <a:t>5 (high),  or cost $20,000</a:t>
            </a:r>
          </a:p>
          <a:p>
            <a:pPr marL="914400" lvl="1" indent="-457200" eaLnBrk="1" hangingPunct="1">
              <a:buFont typeface="Wingdings" panose="05000000000000000000" pitchFamily="2" charset="2"/>
              <a:buAutoNum type="arabicPlain"/>
            </a:pPr>
            <a:r>
              <a:rPr lang="en-US" altLang="en-US" sz="2400">
                <a:ea typeface="ＭＳ Ｐゴシック" panose="020B0600070205080204" pitchFamily="34" charset="-128"/>
              </a:rPr>
              <a:t>Exposure = Impact * Likelihood</a:t>
            </a:r>
          </a:p>
          <a:p>
            <a:pPr marL="914400" lvl="1" indent="-457200" eaLnBrk="1" hangingPunct="1">
              <a:buFont typeface="Wingdings" panose="05000000000000000000" pitchFamily="2" charset="2"/>
              <a:buAutoNum type="arabicPlain"/>
            </a:pPr>
            <a:r>
              <a:rPr lang="en-US" altLang="en-US" sz="2400">
                <a:ea typeface="ＭＳ Ｐゴシック" panose="020B0600070205080204" pitchFamily="34" charset="-128"/>
              </a:rPr>
              <a:t>Mitigation strategy</a:t>
            </a:r>
          </a:p>
          <a:p>
            <a:pPr lvl="2" eaLnBrk="1" hangingPunct="1"/>
            <a:r>
              <a:rPr lang="en-US" altLang="en-US" sz="2000">
                <a:ea typeface="ＭＳ Ｐゴシック" panose="020B0600070205080204" pitchFamily="34" charset="-128"/>
              </a:rPr>
              <a:t>How to lessen the impact of the risk</a:t>
            </a:r>
          </a:p>
          <a:p>
            <a:pPr lvl="2" eaLnBrk="1" hangingPunct="1"/>
            <a:r>
              <a:rPr lang="en-US" altLang="en-US" sz="2000">
                <a:ea typeface="ＭＳ Ｐゴシック" panose="020B0600070205080204" pitchFamily="34" charset="-128"/>
              </a:rPr>
              <a:t>How to lessen the likelihood</a:t>
            </a:r>
          </a:p>
          <a:p>
            <a:pPr lvl="2" eaLnBrk="1" hangingPunct="1"/>
            <a:r>
              <a:rPr lang="en-US" altLang="en-US" sz="2000">
                <a:ea typeface="ＭＳ Ｐゴシック" panose="020B0600070205080204" pitchFamily="34" charset="-128"/>
              </a:rPr>
              <a:t>An action plan if risk occurs</a:t>
            </a:r>
          </a:p>
          <a:p>
            <a:pPr eaLnBrk="1" hangingPunct="1"/>
            <a:r>
              <a:rPr lang="en-US" altLang="en-US" sz="2800">
                <a:ea typeface="ＭＳ Ｐゴシック" panose="020B0600070205080204" pitchFamily="34" charset="-128"/>
              </a:rPr>
              <a:t>Update and track your risks</a:t>
            </a:r>
          </a:p>
          <a:p>
            <a:pPr eaLnBrk="1" hangingPunct="1"/>
            <a:r>
              <a:rPr lang="en-US" altLang="en-US" sz="2800">
                <a:ea typeface="ＭＳ Ｐゴシック" panose="020B0600070205080204" pitchFamily="34" charset="-128"/>
              </a:rPr>
              <a:t>Communicate your risks to upper management</a:t>
            </a:r>
          </a:p>
          <a:p>
            <a:pPr marL="914400" lvl="1" indent="-457200" eaLnBrk="1" hangingPunct="1"/>
            <a:endParaRPr lang="en-US" altLang="en-US" sz="2400">
              <a:ea typeface="ＭＳ Ｐゴシック" panose="020B0600070205080204" pitchFamily="34" charset="-128"/>
            </a:endParaRPr>
          </a:p>
        </p:txBody>
      </p:sp>
      <p:sp>
        <p:nvSpPr>
          <p:cNvPr id="75780" name="Footer Placeholder 5">
            <a:extLst>
              <a:ext uri="{FF2B5EF4-FFF2-40B4-BE49-F238E27FC236}">
                <a16:creationId xmlns:a16="http://schemas.microsoft.com/office/drawing/2014/main" id="{ED8185A5-85F6-484B-A61E-93119EEEA5D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Projects get into trouble when…</a:t>
            </a:r>
          </a:p>
        </p:txBody>
      </p:sp>
      <p:sp>
        <p:nvSpPr>
          <p:cNvPr id="75781" name="progressShape">
            <a:extLst>
              <a:ext uri="{FF2B5EF4-FFF2-40B4-BE49-F238E27FC236}">
                <a16:creationId xmlns:a16="http://schemas.microsoft.com/office/drawing/2014/main" id="{2419BFCB-781B-400E-AB6F-58181BBE92EA}"/>
              </a:ext>
            </a:extLst>
          </p:cNvPr>
          <p:cNvSpPr>
            <a:spLocks noChangeArrowheads="1"/>
          </p:cNvSpPr>
          <p:nvPr/>
        </p:nvSpPr>
        <p:spPr bwMode="auto">
          <a:xfrm>
            <a:off x="6604000" y="6667500"/>
            <a:ext cx="2398713"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5782" name="progressShape2">
            <a:extLst>
              <a:ext uri="{FF2B5EF4-FFF2-40B4-BE49-F238E27FC236}">
                <a16:creationId xmlns:a16="http://schemas.microsoft.com/office/drawing/2014/main" id="{592A77FD-04EA-4DC1-A01A-A7E6477AE961}"/>
              </a:ext>
            </a:extLst>
          </p:cNvPr>
          <p:cNvSpPr>
            <a:spLocks noChangeArrowheads="1"/>
          </p:cNvSpPr>
          <p:nvPr/>
        </p:nvSpPr>
        <p:spPr bwMode="auto">
          <a:xfrm>
            <a:off x="9002713" y="6667500"/>
            <a:ext cx="141287"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a:extLst>
              <a:ext uri="{FF2B5EF4-FFF2-40B4-BE49-F238E27FC236}">
                <a16:creationId xmlns:a16="http://schemas.microsoft.com/office/drawing/2014/main" id="{BE778E21-219B-4338-9EC1-CB8A1B09E99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Common-Sense Approach to Projects</a:t>
            </a:r>
          </a:p>
        </p:txBody>
      </p:sp>
      <p:sp>
        <p:nvSpPr>
          <p:cNvPr id="76803" name="Rectangle 2">
            <a:extLst>
              <a:ext uri="{FF2B5EF4-FFF2-40B4-BE49-F238E27FC236}">
                <a16:creationId xmlns:a16="http://schemas.microsoft.com/office/drawing/2014/main" id="{1BA1FDAC-5113-4C85-8D68-19D0336B3393}"/>
              </a:ext>
            </a:extLst>
          </p:cNvPr>
          <p:cNvSpPr>
            <a:spLocks noGrp="1" noChangeArrowheads="1"/>
          </p:cNvSpPr>
          <p:nvPr>
            <p:ph type="title"/>
          </p:nvPr>
        </p:nvSpPr>
        <p:spPr/>
        <p:txBody>
          <a:bodyPr/>
          <a:lstStyle/>
          <a:p>
            <a:r>
              <a:rPr lang="en-US" altLang="en-US">
                <a:ea typeface="ＭＳ Ｐゴシック" panose="020B0600070205080204" pitchFamily="34" charset="-128"/>
              </a:rPr>
              <a:t>Projects get into trouble when…</a:t>
            </a:r>
          </a:p>
        </p:txBody>
      </p:sp>
      <p:sp>
        <p:nvSpPr>
          <p:cNvPr id="76804" name="Rectangle 3">
            <a:extLst>
              <a:ext uri="{FF2B5EF4-FFF2-40B4-BE49-F238E27FC236}">
                <a16:creationId xmlns:a16="http://schemas.microsoft.com/office/drawing/2014/main" id="{FE2AF1F4-E7B8-4F2A-A572-61C8689788D4}"/>
              </a:ext>
            </a:extLst>
          </p:cNvPr>
          <p:cNvSpPr>
            <a:spLocks noGrp="1" noChangeArrowheads="1"/>
          </p:cNvSpPr>
          <p:nvPr>
            <p:ph type="body" idx="1"/>
          </p:nvPr>
        </p:nvSpPr>
        <p:spPr>
          <a:xfrm>
            <a:off x="304800" y="1905000"/>
            <a:ext cx="8718550" cy="4191000"/>
          </a:xfrm>
        </p:spPr>
        <p:txBody>
          <a:bodyPr/>
          <a:lstStyle/>
          <a:p>
            <a:pPr lvl="1">
              <a:spcBef>
                <a:spcPts val="600"/>
              </a:spcBef>
            </a:pPr>
            <a:r>
              <a:rPr lang="en-US" altLang="en-US" sz="2000">
                <a:ea typeface="ＭＳ Ｐゴシック" panose="020B0600070205080204" pitchFamily="34" charset="-128"/>
              </a:rPr>
              <a:t>Software people don’t understand their customer’s needs.</a:t>
            </a:r>
          </a:p>
          <a:p>
            <a:pPr lvl="1">
              <a:spcBef>
                <a:spcPts val="300"/>
              </a:spcBef>
            </a:pPr>
            <a:r>
              <a:rPr lang="en-US" altLang="en-US" sz="2000">
                <a:ea typeface="ＭＳ Ｐゴシック" panose="020B0600070205080204" pitchFamily="34" charset="-128"/>
              </a:rPr>
              <a:t>The product scope is poorly defined.</a:t>
            </a:r>
          </a:p>
          <a:p>
            <a:pPr lvl="1"/>
            <a:r>
              <a:rPr lang="en-US" altLang="en-US" sz="2000">
                <a:ea typeface="ＭＳ Ｐゴシック" panose="020B0600070205080204" pitchFamily="34" charset="-128"/>
              </a:rPr>
              <a:t>Changes are managed poorly.</a:t>
            </a:r>
          </a:p>
          <a:p>
            <a:pPr lvl="1"/>
            <a:r>
              <a:rPr lang="en-US" altLang="en-US" sz="2000">
                <a:ea typeface="ＭＳ Ｐゴシック" panose="020B0600070205080204" pitchFamily="34" charset="-128"/>
              </a:rPr>
              <a:t>The chosen technology changes.</a:t>
            </a:r>
          </a:p>
          <a:p>
            <a:pPr lvl="1"/>
            <a:r>
              <a:rPr lang="en-US" altLang="en-US" sz="2000">
                <a:ea typeface="ＭＳ Ｐゴシック" panose="020B0600070205080204" pitchFamily="34" charset="-128"/>
              </a:rPr>
              <a:t>Business needs change [or are ill-defined].</a:t>
            </a:r>
            <a:r>
              <a:rPr lang="en-US" altLang="en-US" sz="2000">
                <a:latin typeface="Times" panose="02020603050405020304" pitchFamily="18" charset="0"/>
                <a:ea typeface="ＭＳ Ｐゴシック" panose="020B0600070205080204" pitchFamily="34" charset="-128"/>
              </a:rPr>
              <a:t> </a:t>
            </a:r>
            <a:endParaRPr lang="en-US" altLang="en-US" sz="2000">
              <a:ea typeface="ＭＳ Ｐゴシック" panose="020B0600070205080204" pitchFamily="34" charset="-128"/>
            </a:endParaRPr>
          </a:p>
          <a:p>
            <a:pPr lvl="1"/>
            <a:r>
              <a:rPr lang="en-US" altLang="en-US" sz="2000">
                <a:ea typeface="ＭＳ Ｐゴシック" panose="020B0600070205080204" pitchFamily="34" charset="-128"/>
              </a:rPr>
              <a:t>Deadlines are unrealistic.</a:t>
            </a:r>
          </a:p>
          <a:p>
            <a:pPr lvl="1"/>
            <a:r>
              <a:rPr lang="en-US" altLang="en-US" sz="2000">
                <a:ea typeface="ＭＳ Ｐゴシック" panose="020B0600070205080204" pitchFamily="34" charset="-128"/>
              </a:rPr>
              <a:t>Users are resistant.</a:t>
            </a:r>
          </a:p>
          <a:p>
            <a:pPr lvl="1"/>
            <a:r>
              <a:rPr lang="en-US" altLang="en-US" sz="2000">
                <a:ea typeface="ＭＳ Ｐゴシック" panose="020B0600070205080204" pitchFamily="34" charset="-128"/>
              </a:rPr>
              <a:t>Sponsorship is lost [or was never properly obtained].</a:t>
            </a:r>
          </a:p>
          <a:p>
            <a:pPr lvl="1"/>
            <a:r>
              <a:rPr lang="en-US" altLang="en-US" sz="2000">
                <a:ea typeface="ＭＳ Ｐゴシック" panose="020B0600070205080204" pitchFamily="34" charset="-128"/>
              </a:rPr>
              <a:t>The project team lacks people with appropriate skills.</a:t>
            </a:r>
          </a:p>
          <a:p>
            <a:pPr lvl="1"/>
            <a:r>
              <a:rPr lang="en-US" altLang="en-US" sz="2000">
                <a:ea typeface="ＭＳ Ｐゴシック" panose="020B0600070205080204" pitchFamily="34" charset="-128"/>
              </a:rPr>
              <a:t>Managers [and practitioners] avoid best practices and lessons learned.</a:t>
            </a:r>
          </a:p>
        </p:txBody>
      </p:sp>
      <p:sp>
        <p:nvSpPr>
          <p:cNvPr id="76805" name="progressShape">
            <a:extLst>
              <a:ext uri="{FF2B5EF4-FFF2-40B4-BE49-F238E27FC236}">
                <a16:creationId xmlns:a16="http://schemas.microsoft.com/office/drawing/2014/main" id="{A389D1AB-321E-490F-A9D8-D5B27EB61FFE}"/>
              </a:ext>
            </a:extLst>
          </p:cNvPr>
          <p:cNvSpPr>
            <a:spLocks noChangeArrowheads="1"/>
          </p:cNvSpPr>
          <p:nvPr/>
        </p:nvSpPr>
        <p:spPr bwMode="auto">
          <a:xfrm>
            <a:off x="6604000" y="6667500"/>
            <a:ext cx="2446338"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6" name="progressShape2">
            <a:extLst>
              <a:ext uri="{FF2B5EF4-FFF2-40B4-BE49-F238E27FC236}">
                <a16:creationId xmlns:a16="http://schemas.microsoft.com/office/drawing/2014/main" id="{F49830B6-171E-4A13-9029-913F656210BA}"/>
              </a:ext>
            </a:extLst>
          </p:cNvPr>
          <p:cNvSpPr>
            <a:spLocks noChangeArrowheads="1"/>
          </p:cNvSpPr>
          <p:nvPr/>
        </p:nvSpPr>
        <p:spPr bwMode="auto">
          <a:xfrm>
            <a:off x="9050338" y="6667500"/>
            <a:ext cx="93662"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4">
            <a:extLst>
              <a:ext uri="{FF2B5EF4-FFF2-40B4-BE49-F238E27FC236}">
                <a16:creationId xmlns:a16="http://schemas.microsoft.com/office/drawing/2014/main" id="{0B893D00-204A-4840-B98F-103E95D2215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latin typeface="Helvetica" panose="020B0604020202020204" pitchFamily="34" charset="0"/>
              </a:rPr>
              <a:t>Coming up: References</a:t>
            </a:r>
          </a:p>
        </p:txBody>
      </p:sp>
      <p:sp>
        <p:nvSpPr>
          <p:cNvPr id="77827" name="Rectangle 2">
            <a:extLst>
              <a:ext uri="{FF2B5EF4-FFF2-40B4-BE49-F238E27FC236}">
                <a16:creationId xmlns:a16="http://schemas.microsoft.com/office/drawing/2014/main" id="{A1786E82-F905-4227-B141-28D079C6F4DA}"/>
              </a:ext>
            </a:extLst>
          </p:cNvPr>
          <p:cNvSpPr>
            <a:spLocks noGrp="1" noChangeArrowheads="1"/>
          </p:cNvSpPr>
          <p:nvPr>
            <p:ph type="title"/>
          </p:nvPr>
        </p:nvSpPr>
        <p:spPr>
          <a:xfrm>
            <a:off x="762000" y="609600"/>
            <a:ext cx="7924800" cy="633413"/>
          </a:xfrm>
        </p:spPr>
        <p:txBody>
          <a:bodyPr/>
          <a:lstStyle/>
          <a:p>
            <a:r>
              <a:rPr lang="en-US" altLang="en-US" sz="3600">
                <a:ea typeface="ＭＳ Ｐゴシック" panose="020B0600070205080204" pitchFamily="34" charset="-128"/>
              </a:rPr>
              <a:t>Common-Sense Approach to Projects</a:t>
            </a:r>
            <a:endParaRPr lang="en-US" altLang="en-US">
              <a:ea typeface="ＭＳ Ｐゴシック" panose="020B0600070205080204" pitchFamily="34" charset="-128"/>
            </a:endParaRPr>
          </a:p>
        </p:txBody>
      </p:sp>
      <p:sp>
        <p:nvSpPr>
          <p:cNvPr id="77828" name="Rectangle 3">
            <a:extLst>
              <a:ext uri="{FF2B5EF4-FFF2-40B4-BE49-F238E27FC236}">
                <a16:creationId xmlns:a16="http://schemas.microsoft.com/office/drawing/2014/main" id="{16EEE493-56AB-468F-9725-017A43B258DE}"/>
              </a:ext>
            </a:extLst>
          </p:cNvPr>
          <p:cNvSpPr>
            <a:spLocks noGrp="1" noChangeArrowheads="1"/>
          </p:cNvSpPr>
          <p:nvPr>
            <p:ph type="body" idx="1"/>
          </p:nvPr>
        </p:nvSpPr>
        <p:spPr>
          <a:xfrm>
            <a:off x="685800" y="1524000"/>
            <a:ext cx="8077200" cy="4495800"/>
          </a:xfrm>
          <a:solidFill>
            <a:schemeClr val="bg1"/>
          </a:solidFill>
        </p:spPr>
        <p:txBody>
          <a:bodyPr/>
          <a:lstStyle/>
          <a:p>
            <a:pPr>
              <a:lnSpc>
                <a:spcPct val="90000"/>
              </a:lnSpc>
              <a:spcBef>
                <a:spcPts val="600"/>
              </a:spcBef>
            </a:pPr>
            <a:r>
              <a:rPr lang="en-US" altLang="en-US" sz="1800" i="1">
                <a:solidFill>
                  <a:schemeClr val="folHlink"/>
                </a:solidFill>
                <a:ea typeface="ＭＳ Ｐゴシック" panose="020B0600070205080204" pitchFamily="34" charset="-128"/>
              </a:rPr>
              <a:t>Start on the right foot. </a:t>
            </a:r>
            <a:r>
              <a:rPr lang="en-US" altLang="en-US" sz="1800">
                <a:solidFill>
                  <a:schemeClr val="folHlink"/>
                </a:solidFill>
                <a:ea typeface="ＭＳ Ｐゴシック" panose="020B0600070205080204" pitchFamily="34" charset="-128"/>
              </a:rPr>
              <a:t> </a:t>
            </a:r>
            <a:r>
              <a:rPr lang="en-US" altLang="en-US" sz="1800">
                <a:ea typeface="ＭＳ Ｐゴシック" panose="020B0600070205080204" pitchFamily="34" charset="-128"/>
              </a:rPr>
              <a:t>This is accomplished by working hard (very hard) to </a:t>
            </a:r>
            <a:r>
              <a:rPr lang="en-US" altLang="en-US" sz="1800" b="1">
                <a:ea typeface="ＭＳ Ｐゴシック" panose="020B0600070205080204" pitchFamily="34" charset="-128"/>
              </a:rPr>
              <a:t>understand the problem </a:t>
            </a:r>
            <a:r>
              <a:rPr lang="en-US" altLang="en-US" sz="1800">
                <a:ea typeface="ＭＳ Ｐゴシック" panose="020B0600070205080204" pitchFamily="34" charset="-128"/>
              </a:rPr>
              <a:t>that is to be solved and then setting realistic objectives and expectations.   </a:t>
            </a:r>
            <a:br>
              <a:rPr lang="en-US" altLang="en-US" sz="1800">
                <a:ea typeface="ＭＳ Ｐゴシック" panose="020B0600070205080204" pitchFamily="34" charset="-128"/>
              </a:rPr>
            </a:br>
            <a:endParaRPr lang="en-US" altLang="en-US" sz="1800">
              <a:ea typeface="ＭＳ Ｐゴシック" panose="020B0600070205080204" pitchFamily="34" charset="-128"/>
            </a:endParaRPr>
          </a:p>
          <a:p>
            <a:pPr>
              <a:lnSpc>
                <a:spcPct val="90000"/>
              </a:lnSpc>
              <a:spcBef>
                <a:spcPts val="300"/>
              </a:spcBef>
            </a:pPr>
            <a:r>
              <a:rPr lang="en-US" altLang="en-US" sz="1800" i="1">
                <a:solidFill>
                  <a:schemeClr val="folHlink"/>
                </a:solidFill>
                <a:ea typeface="ＭＳ Ｐゴシック" panose="020B0600070205080204" pitchFamily="34" charset="-128"/>
              </a:rPr>
              <a:t>Maintain momentum. </a:t>
            </a:r>
            <a:r>
              <a:rPr lang="en-US" altLang="en-US" sz="1800" i="1">
                <a:ea typeface="ＭＳ Ｐゴシック" panose="020B0600070205080204" pitchFamily="34" charset="-128"/>
              </a:rPr>
              <a:t>The </a:t>
            </a:r>
            <a:r>
              <a:rPr lang="en-US" altLang="en-US" sz="1800">
                <a:ea typeface="ＭＳ Ｐゴシック" panose="020B0600070205080204" pitchFamily="34" charset="-128"/>
              </a:rPr>
              <a:t>project manager must </a:t>
            </a:r>
            <a:r>
              <a:rPr lang="en-US" altLang="en-US" sz="1800" b="1">
                <a:ea typeface="ＭＳ Ｐゴシック" panose="020B0600070205080204" pitchFamily="34" charset="-128"/>
              </a:rPr>
              <a:t>provide incentives </a:t>
            </a:r>
            <a:r>
              <a:rPr lang="en-US" altLang="en-US" sz="1800">
                <a:ea typeface="ＭＳ Ｐゴシック" panose="020B0600070205080204" pitchFamily="34" charset="-128"/>
              </a:rPr>
              <a:t>to keep turnover of personnel to an absolute minimum, the team should </a:t>
            </a:r>
            <a:r>
              <a:rPr lang="en-US" altLang="en-US" sz="1800" b="1">
                <a:ea typeface="ＭＳ Ｐゴシック" panose="020B0600070205080204" pitchFamily="34" charset="-128"/>
              </a:rPr>
              <a:t>emphasize quality </a:t>
            </a:r>
            <a:r>
              <a:rPr lang="en-US" altLang="en-US" sz="1800">
                <a:ea typeface="ＭＳ Ｐゴシック" panose="020B0600070205080204" pitchFamily="34" charset="-128"/>
              </a:rPr>
              <a:t>in every task it performs, and senior management should do everything possible to stay out of the team’s way.</a:t>
            </a:r>
            <a:br>
              <a:rPr lang="en-US" altLang="en-US" sz="1800">
                <a:ea typeface="ＭＳ Ｐゴシック" panose="020B0600070205080204" pitchFamily="34" charset="-128"/>
              </a:rPr>
            </a:br>
            <a:endParaRPr lang="en-US" altLang="en-US" sz="1800">
              <a:ea typeface="ＭＳ Ｐゴシック" panose="020B0600070205080204" pitchFamily="34" charset="-128"/>
            </a:endParaRPr>
          </a:p>
          <a:p>
            <a:pPr>
              <a:lnSpc>
                <a:spcPct val="90000"/>
              </a:lnSpc>
            </a:pPr>
            <a:r>
              <a:rPr lang="en-US" altLang="en-US" sz="1800" i="1">
                <a:solidFill>
                  <a:schemeClr val="folHlink"/>
                </a:solidFill>
                <a:ea typeface="ＭＳ Ｐゴシック" panose="020B0600070205080204" pitchFamily="34" charset="-128"/>
              </a:rPr>
              <a:t>Track progress. </a:t>
            </a:r>
            <a:r>
              <a:rPr lang="en-US" altLang="en-US" sz="1800">
                <a:ea typeface="ＭＳ Ｐゴシック" panose="020B0600070205080204" pitchFamily="34" charset="-128"/>
              </a:rPr>
              <a:t> For a software project, progress is tracked as work products  (e.g., models, source code, sets of test cases) are produced and approved (using formal technical reviews) as part of a quality assurance activity. </a:t>
            </a:r>
            <a:br>
              <a:rPr lang="en-US" altLang="en-US" sz="1800">
                <a:ea typeface="ＭＳ Ｐゴシック" panose="020B0600070205080204" pitchFamily="34" charset="-128"/>
              </a:rPr>
            </a:br>
            <a:endParaRPr lang="en-US" altLang="en-US" sz="1800">
              <a:ea typeface="ＭＳ Ｐゴシック" panose="020B0600070205080204" pitchFamily="34" charset="-128"/>
            </a:endParaRPr>
          </a:p>
          <a:p>
            <a:pPr>
              <a:lnSpc>
                <a:spcPct val="90000"/>
              </a:lnSpc>
            </a:pPr>
            <a:r>
              <a:rPr lang="en-US" altLang="en-US" sz="1800" i="1">
                <a:solidFill>
                  <a:schemeClr val="folHlink"/>
                </a:solidFill>
                <a:ea typeface="ＭＳ Ｐゴシック" panose="020B0600070205080204" pitchFamily="34" charset="-128"/>
              </a:rPr>
              <a:t>Make smart decisions. </a:t>
            </a:r>
            <a:r>
              <a:rPr lang="en-US" altLang="en-US" sz="1800">
                <a:solidFill>
                  <a:schemeClr val="folHlink"/>
                </a:solidFill>
                <a:ea typeface="ＭＳ Ｐゴシック" panose="020B0600070205080204" pitchFamily="34" charset="-128"/>
              </a:rPr>
              <a:t> </a:t>
            </a:r>
            <a:r>
              <a:rPr lang="en-US" altLang="en-US" sz="1800">
                <a:ea typeface="ＭＳ Ｐゴシック" panose="020B0600070205080204" pitchFamily="34" charset="-128"/>
              </a:rPr>
              <a:t> In essence, the decisions of the project manager and the software team should be to “keep it simple.” </a:t>
            </a:r>
            <a:br>
              <a:rPr lang="en-US" altLang="en-US" sz="1800">
                <a:ea typeface="ＭＳ Ｐゴシック" panose="020B0600070205080204" pitchFamily="34" charset="-128"/>
              </a:rPr>
            </a:br>
            <a:endParaRPr lang="en-US" altLang="en-US" sz="1800">
              <a:ea typeface="ＭＳ Ｐゴシック" panose="020B0600070205080204" pitchFamily="34" charset="-128"/>
            </a:endParaRPr>
          </a:p>
          <a:p>
            <a:pPr>
              <a:lnSpc>
                <a:spcPct val="90000"/>
              </a:lnSpc>
            </a:pPr>
            <a:r>
              <a:rPr lang="en-US" altLang="en-US" sz="1800" i="1">
                <a:solidFill>
                  <a:schemeClr val="folHlink"/>
                </a:solidFill>
                <a:ea typeface="ＭＳ Ｐゴシック" panose="020B0600070205080204" pitchFamily="34" charset="-128"/>
              </a:rPr>
              <a:t>Conduct a postmortem analysis.</a:t>
            </a:r>
            <a:r>
              <a:rPr lang="en-US" altLang="en-US" sz="1800">
                <a:solidFill>
                  <a:schemeClr val="folHlink"/>
                </a:solidFill>
                <a:ea typeface="ＭＳ Ｐゴシック" panose="020B0600070205080204" pitchFamily="34" charset="-128"/>
              </a:rPr>
              <a:t> </a:t>
            </a:r>
            <a:r>
              <a:rPr lang="en-US" altLang="en-US" sz="1800">
                <a:ea typeface="ＭＳ Ｐゴシック" panose="020B0600070205080204" pitchFamily="34" charset="-128"/>
              </a:rPr>
              <a:t> Establish a consistent mechanism for </a:t>
            </a:r>
            <a:r>
              <a:rPr lang="en-US" altLang="en-US" sz="1800" b="1">
                <a:ea typeface="ＭＳ Ｐゴシック" panose="020B0600070205080204" pitchFamily="34" charset="-128"/>
              </a:rPr>
              <a:t>extracting lessons learned </a:t>
            </a:r>
            <a:r>
              <a:rPr lang="en-US" altLang="en-US" sz="1800">
                <a:ea typeface="ＭＳ Ｐゴシック" panose="020B0600070205080204" pitchFamily="34" charset="-128"/>
              </a:rPr>
              <a:t>for each project. </a:t>
            </a:r>
            <a:endParaRPr lang="en-US" altLang="en-US" sz="1600">
              <a:ea typeface="ＭＳ Ｐゴシック" panose="020B0600070205080204" pitchFamily="34" charset="-128"/>
            </a:endParaRPr>
          </a:p>
        </p:txBody>
      </p:sp>
      <p:sp>
        <p:nvSpPr>
          <p:cNvPr id="77829" name="progressShape">
            <a:extLst>
              <a:ext uri="{FF2B5EF4-FFF2-40B4-BE49-F238E27FC236}">
                <a16:creationId xmlns:a16="http://schemas.microsoft.com/office/drawing/2014/main" id="{F8C3D9E4-4B9B-412D-8B1C-8E5CB905E86A}"/>
              </a:ext>
            </a:extLst>
          </p:cNvPr>
          <p:cNvSpPr>
            <a:spLocks noChangeArrowheads="1"/>
          </p:cNvSpPr>
          <p:nvPr/>
        </p:nvSpPr>
        <p:spPr bwMode="auto">
          <a:xfrm>
            <a:off x="6604000" y="6667500"/>
            <a:ext cx="2492375" cy="190500"/>
          </a:xfrm>
          <a:prstGeom prst="rect">
            <a:avLst/>
          </a:prstGeom>
          <a:solidFill>
            <a:schemeClr val="accent1">
              <a:alpha val="9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7830" name="progressShape2">
            <a:extLst>
              <a:ext uri="{FF2B5EF4-FFF2-40B4-BE49-F238E27FC236}">
                <a16:creationId xmlns:a16="http://schemas.microsoft.com/office/drawing/2014/main" id="{86755B11-31D9-4171-838A-F46940BC358A}"/>
              </a:ext>
            </a:extLst>
          </p:cNvPr>
          <p:cNvSpPr>
            <a:spLocks noChangeArrowheads="1"/>
          </p:cNvSpPr>
          <p:nvPr/>
        </p:nvSpPr>
        <p:spPr bwMode="auto">
          <a:xfrm>
            <a:off x="9096375" y="6667500"/>
            <a:ext cx="47625" cy="190500"/>
          </a:xfrm>
          <a:prstGeom prst="rect">
            <a:avLst/>
          </a:prstGeom>
          <a:solidFill>
            <a:schemeClr val="accent1">
              <a:alpha val="50195"/>
            </a:schemeClr>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994BD529-9A45-481D-8585-5CB3FBCF8D39}"/>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78851" name="Footer Placeholder 2">
            <a:extLst>
              <a:ext uri="{FF2B5EF4-FFF2-40B4-BE49-F238E27FC236}">
                <a16:creationId xmlns:a16="http://schemas.microsoft.com/office/drawing/2014/main" id="{0BBABC95-B413-437B-BA5E-7266B4CAC84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78852" name="Picture 2">
            <a:extLst>
              <a:ext uri="{FF2B5EF4-FFF2-40B4-BE49-F238E27FC236}">
                <a16:creationId xmlns:a16="http://schemas.microsoft.com/office/drawing/2014/main" id="{D22CEE58-9FFC-4E97-A180-DF7A22A16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2286000"/>
            <a:ext cx="843915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38458753-BC6D-43ED-8F55-19609AE807B3}"/>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79875" name="Footer Placeholder 2">
            <a:extLst>
              <a:ext uri="{FF2B5EF4-FFF2-40B4-BE49-F238E27FC236}">
                <a16:creationId xmlns:a16="http://schemas.microsoft.com/office/drawing/2014/main" id="{7E63F586-3012-4045-8C48-16D0055174A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79876" name="Picture 2">
            <a:extLst>
              <a:ext uri="{FF2B5EF4-FFF2-40B4-BE49-F238E27FC236}">
                <a16:creationId xmlns:a16="http://schemas.microsoft.com/office/drawing/2014/main" id="{9EB05E66-FEAB-41BE-BAA0-34246CDBB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73056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BE75BDC9-32A3-4011-B527-2A841E83C0D9}"/>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0899" name="Footer Placeholder 2">
            <a:extLst>
              <a:ext uri="{FF2B5EF4-FFF2-40B4-BE49-F238E27FC236}">
                <a16:creationId xmlns:a16="http://schemas.microsoft.com/office/drawing/2014/main" id="{C8B11455-ACD0-4A24-B7AF-053832DF9AE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0900" name="Picture 2">
            <a:extLst>
              <a:ext uri="{FF2B5EF4-FFF2-40B4-BE49-F238E27FC236}">
                <a16:creationId xmlns:a16="http://schemas.microsoft.com/office/drawing/2014/main" id="{F9FB2E17-0732-4841-BDD8-26A2A19F0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2057400"/>
            <a:ext cx="741045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8E820E33-A015-4C78-9E5E-97DAE883B4CF}"/>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1923" name="Footer Placeholder 2">
            <a:extLst>
              <a:ext uri="{FF2B5EF4-FFF2-40B4-BE49-F238E27FC236}">
                <a16:creationId xmlns:a16="http://schemas.microsoft.com/office/drawing/2014/main" id="{B56B2843-C691-4311-BC59-2387BECDE2E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1924" name="Picture 2">
            <a:extLst>
              <a:ext uri="{FF2B5EF4-FFF2-40B4-BE49-F238E27FC236}">
                <a16:creationId xmlns:a16="http://schemas.microsoft.com/office/drawing/2014/main" id="{764BB932-80D6-462E-8A31-B1BD8E82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209800"/>
            <a:ext cx="73533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058ECC3E-1284-4E69-8BF4-02547CD6CA6C}"/>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2947" name="Footer Placeholder 2">
            <a:extLst>
              <a:ext uri="{FF2B5EF4-FFF2-40B4-BE49-F238E27FC236}">
                <a16:creationId xmlns:a16="http://schemas.microsoft.com/office/drawing/2014/main" id="{3563E818-6DC7-44C2-A1CC-B0C6749B368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2948" name="Picture 2">
            <a:extLst>
              <a:ext uri="{FF2B5EF4-FFF2-40B4-BE49-F238E27FC236}">
                <a16:creationId xmlns:a16="http://schemas.microsoft.com/office/drawing/2014/main" id="{A91B5520-B102-4065-9555-D3294BC48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286000"/>
            <a:ext cx="728662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A6F7996-C758-4BD1-B533-36446CB9F110}"/>
              </a:ext>
            </a:extLst>
          </p:cNvPr>
          <p:cNvSpPr>
            <a:spLocks noGrp="1"/>
          </p:cNvSpPr>
          <p:nvPr>
            <p:ph type="title"/>
          </p:nvPr>
        </p:nvSpPr>
        <p:spPr/>
        <p:txBody>
          <a:bodyPr/>
          <a:lstStyle/>
          <a:p>
            <a:r>
              <a:rPr lang="en-US" altLang="en-US">
                <a:ea typeface="ＭＳ Ｐゴシック" panose="020B0600070205080204" pitchFamily="34" charset="-128"/>
              </a:rPr>
              <a:t>SCHEDULING</a:t>
            </a:r>
          </a:p>
        </p:txBody>
      </p:sp>
      <p:sp>
        <p:nvSpPr>
          <p:cNvPr id="10243" name="Footer Placeholder 2">
            <a:extLst>
              <a:ext uri="{FF2B5EF4-FFF2-40B4-BE49-F238E27FC236}">
                <a16:creationId xmlns:a16="http://schemas.microsoft.com/office/drawing/2014/main" id="{98C9F22D-0858-4BEB-BA45-B8CA955E6E9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sp>
        <p:nvSpPr>
          <p:cNvPr id="10244" name="Rectangle 3">
            <a:extLst>
              <a:ext uri="{FF2B5EF4-FFF2-40B4-BE49-F238E27FC236}">
                <a16:creationId xmlns:a16="http://schemas.microsoft.com/office/drawing/2014/main" id="{C4C1B979-80BB-4402-960B-E4969961CC97}"/>
              </a:ext>
            </a:extLst>
          </p:cNvPr>
          <p:cNvSpPr>
            <a:spLocks noChangeArrowheads="1"/>
          </p:cNvSpPr>
          <p:nvPr/>
        </p:nvSpPr>
        <p:spPr bwMode="auto">
          <a:xfrm>
            <a:off x="381000" y="1981200"/>
            <a:ext cx="8534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t>Program evaluation and review technique </a:t>
            </a:r>
            <a:r>
              <a:rPr lang="en-US" altLang="en-US"/>
              <a:t>(PERT) and the </a:t>
            </a:r>
            <a:r>
              <a:rPr lang="en-US" altLang="en-US" i="1"/>
              <a:t>critical path method </a:t>
            </a:r>
            <a:r>
              <a:rPr lang="en-US" altLang="en-US"/>
              <a:t>(CPM)are  project scheduling methods that can be applied to software development. </a:t>
            </a:r>
          </a:p>
          <a:p>
            <a:endParaRPr lang="en-US" altLang="en-US"/>
          </a:p>
          <a:p>
            <a:r>
              <a:rPr lang="en-US" altLang="en-US"/>
              <a:t>Both techniques are driven by information already developed in earlier project planning activities: estimates of effort, a decomposition of the product function, the selection of the appropriate process model and task set, and decomposition of the tasks that are</a:t>
            </a:r>
          </a:p>
          <a:p>
            <a:r>
              <a:rPr lang="en-US" altLang="en-US"/>
              <a:t>selected.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E12E63B3-2D06-4EEA-93C9-6026A3942F25}"/>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3971" name="Footer Placeholder 2">
            <a:extLst>
              <a:ext uri="{FF2B5EF4-FFF2-40B4-BE49-F238E27FC236}">
                <a16:creationId xmlns:a16="http://schemas.microsoft.com/office/drawing/2014/main" id="{D51626DE-06A6-47FD-A89A-1B33142CC68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3972" name="Picture 2">
            <a:extLst>
              <a:ext uri="{FF2B5EF4-FFF2-40B4-BE49-F238E27FC236}">
                <a16:creationId xmlns:a16="http://schemas.microsoft.com/office/drawing/2014/main" id="{C3577356-A2CD-4E60-B9A5-2C6F1EA71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2133600"/>
            <a:ext cx="7343775"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E6670D8C-9164-4868-A44F-2C3014CAAF1E}"/>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4995" name="Footer Placeholder 2">
            <a:extLst>
              <a:ext uri="{FF2B5EF4-FFF2-40B4-BE49-F238E27FC236}">
                <a16:creationId xmlns:a16="http://schemas.microsoft.com/office/drawing/2014/main" id="{806BC5B0-89A6-4BA1-B9E4-13D33F5222F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4996" name="Picture 2">
            <a:extLst>
              <a:ext uri="{FF2B5EF4-FFF2-40B4-BE49-F238E27FC236}">
                <a16:creationId xmlns:a16="http://schemas.microsoft.com/office/drawing/2014/main" id="{3CC4FC09-8BB8-41F2-9B11-F739CD89A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09800"/>
            <a:ext cx="73723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6E37C98-D262-4398-B17C-0A2D1CB183AE}"/>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6019" name="Footer Placeholder 2">
            <a:extLst>
              <a:ext uri="{FF2B5EF4-FFF2-40B4-BE49-F238E27FC236}">
                <a16:creationId xmlns:a16="http://schemas.microsoft.com/office/drawing/2014/main" id="{26BDFD7F-11E2-4222-8D2B-80690378B1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6020" name="Picture 2">
            <a:extLst>
              <a:ext uri="{FF2B5EF4-FFF2-40B4-BE49-F238E27FC236}">
                <a16:creationId xmlns:a16="http://schemas.microsoft.com/office/drawing/2014/main" id="{CD780021-376C-457C-B63C-BB8A21241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2362200"/>
            <a:ext cx="74390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4E5ED7BE-4B16-45E4-AFD8-FF14D8BD6DC4}"/>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7043" name="Footer Placeholder 2">
            <a:extLst>
              <a:ext uri="{FF2B5EF4-FFF2-40B4-BE49-F238E27FC236}">
                <a16:creationId xmlns:a16="http://schemas.microsoft.com/office/drawing/2014/main" id="{53BF99B9-87BC-4814-918D-C9A08947997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7044" name="Picture 2">
            <a:extLst>
              <a:ext uri="{FF2B5EF4-FFF2-40B4-BE49-F238E27FC236}">
                <a16:creationId xmlns:a16="http://schemas.microsoft.com/office/drawing/2014/main" id="{A92283CA-B5DC-45C2-9A6A-47CCB8AF0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209800"/>
            <a:ext cx="733425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95166762-021D-4A65-9CC3-9B8C989FA414}"/>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8067" name="Footer Placeholder 2">
            <a:extLst>
              <a:ext uri="{FF2B5EF4-FFF2-40B4-BE49-F238E27FC236}">
                <a16:creationId xmlns:a16="http://schemas.microsoft.com/office/drawing/2014/main" id="{A85F2662-2201-441C-B99B-DAE986B4401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8068" name="Picture 2">
            <a:extLst>
              <a:ext uri="{FF2B5EF4-FFF2-40B4-BE49-F238E27FC236}">
                <a16:creationId xmlns:a16="http://schemas.microsoft.com/office/drawing/2014/main" id="{0D1DF133-843C-41AA-A48D-15AA4AED2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0"/>
            <a:ext cx="7400925"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EA5A85FA-9121-4BBB-82B0-A326336232C4}"/>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89091" name="Footer Placeholder 2">
            <a:extLst>
              <a:ext uri="{FF2B5EF4-FFF2-40B4-BE49-F238E27FC236}">
                <a16:creationId xmlns:a16="http://schemas.microsoft.com/office/drawing/2014/main" id="{A63FA7A3-0A20-43C9-9150-4403E568462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89092" name="Picture 2">
            <a:extLst>
              <a:ext uri="{FF2B5EF4-FFF2-40B4-BE49-F238E27FC236}">
                <a16:creationId xmlns:a16="http://schemas.microsoft.com/office/drawing/2014/main" id="{6ABB296D-90FA-4077-A94F-3DC2B3395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133600"/>
            <a:ext cx="73342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DA7FAE4D-8CF9-443F-BA8C-698348520EC5}"/>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0115" name="Footer Placeholder 2">
            <a:extLst>
              <a:ext uri="{FF2B5EF4-FFF2-40B4-BE49-F238E27FC236}">
                <a16:creationId xmlns:a16="http://schemas.microsoft.com/office/drawing/2014/main" id="{D8EADAAF-6B6B-4789-8489-7B2B5B4759A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0116" name="Picture 2">
            <a:extLst>
              <a:ext uri="{FF2B5EF4-FFF2-40B4-BE49-F238E27FC236}">
                <a16:creationId xmlns:a16="http://schemas.microsoft.com/office/drawing/2014/main" id="{A16AB9B3-35AC-401B-A998-4D0A70369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7467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11A1BC2D-D9B9-4529-BBB0-BB2186D82264}"/>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1139" name="Footer Placeholder 2">
            <a:extLst>
              <a:ext uri="{FF2B5EF4-FFF2-40B4-BE49-F238E27FC236}">
                <a16:creationId xmlns:a16="http://schemas.microsoft.com/office/drawing/2014/main" id="{B548D25C-A179-433C-811A-D5045F6E57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1140" name="Picture 2">
            <a:extLst>
              <a:ext uri="{FF2B5EF4-FFF2-40B4-BE49-F238E27FC236}">
                <a16:creationId xmlns:a16="http://schemas.microsoft.com/office/drawing/2014/main" id="{90750C27-01A2-4CF5-972B-CE3F976EB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057400"/>
            <a:ext cx="76962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CCE63A03-260A-4E50-8E9B-27789615BEDD}"/>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2163" name="Footer Placeholder 2">
            <a:extLst>
              <a:ext uri="{FF2B5EF4-FFF2-40B4-BE49-F238E27FC236}">
                <a16:creationId xmlns:a16="http://schemas.microsoft.com/office/drawing/2014/main" id="{1729C7F2-8E9F-4FEE-BABC-9239A349E92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2164" name="Picture 2">
            <a:extLst>
              <a:ext uri="{FF2B5EF4-FFF2-40B4-BE49-F238E27FC236}">
                <a16:creationId xmlns:a16="http://schemas.microsoft.com/office/drawing/2014/main" id="{68460D2E-9E35-410A-A9DF-76B8F552C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74866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2A16051A-C548-4BC6-A2C0-BF461F70E348}"/>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3187" name="Footer Placeholder 2">
            <a:extLst>
              <a:ext uri="{FF2B5EF4-FFF2-40B4-BE49-F238E27FC236}">
                <a16:creationId xmlns:a16="http://schemas.microsoft.com/office/drawing/2014/main" id="{EA09709D-1F83-44C3-A5A6-CF509262296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3188" name="Picture 2">
            <a:extLst>
              <a:ext uri="{FF2B5EF4-FFF2-40B4-BE49-F238E27FC236}">
                <a16:creationId xmlns:a16="http://schemas.microsoft.com/office/drawing/2014/main" id="{C0FE5315-DDCC-486C-82B9-B17EAC6E9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14600"/>
            <a:ext cx="73628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816A80E7-CF30-4EBF-BF4E-96FDE88B3422}"/>
              </a:ext>
            </a:extLst>
          </p:cNvPr>
          <p:cNvSpPr>
            <a:spLocks noGrp="1"/>
          </p:cNvSpPr>
          <p:nvPr>
            <p:ph type="title"/>
          </p:nvPr>
        </p:nvSpPr>
        <p:spPr/>
        <p:txBody>
          <a:bodyPr/>
          <a:lstStyle/>
          <a:p>
            <a:r>
              <a:rPr lang="en-US" altLang="en-US">
                <a:ea typeface="ＭＳ Ｐゴシック" panose="020B0600070205080204" pitchFamily="34" charset="-128"/>
              </a:rPr>
              <a:t>Time-Line Charts/ Gantt chart</a:t>
            </a:r>
          </a:p>
        </p:txBody>
      </p:sp>
      <p:sp>
        <p:nvSpPr>
          <p:cNvPr id="11267" name="Footer Placeholder 2">
            <a:extLst>
              <a:ext uri="{FF2B5EF4-FFF2-40B4-BE49-F238E27FC236}">
                <a16:creationId xmlns:a16="http://schemas.microsoft.com/office/drawing/2014/main" id="{D957951D-7ECE-4D7E-8B40-13516754E25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1268" name="Picture 2">
            <a:extLst>
              <a:ext uri="{FF2B5EF4-FFF2-40B4-BE49-F238E27FC236}">
                <a16:creationId xmlns:a16="http://schemas.microsoft.com/office/drawing/2014/main" id="{F3D490B0-6E85-4E68-A280-33AE4D2E8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57340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BEAD21B-4BAA-4A7D-93D8-86F886218555}"/>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4211" name="Footer Placeholder 2">
            <a:extLst>
              <a:ext uri="{FF2B5EF4-FFF2-40B4-BE49-F238E27FC236}">
                <a16:creationId xmlns:a16="http://schemas.microsoft.com/office/drawing/2014/main" id="{170638F9-0123-4F8F-AD06-BE7138B1F55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4212" name="Picture 2">
            <a:extLst>
              <a:ext uri="{FF2B5EF4-FFF2-40B4-BE49-F238E27FC236}">
                <a16:creationId xmlns:a16="http://schemas.microsoft.com/office/drawing/2014/main" id="{E1F6C54B-00A3-4898-BFD3-E3AF187BF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41997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96CD7FFF-F36A-46C7-AE66-207F01A1D26C}"/>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5235" name="Footer Placeholder 2">
            <a:extLst>
              <a:ext uri="{FF2B5EF4-FFF2-40B4-BE49-F238E27FC236}">
                <a16:creationId xmlns:a16="http://schemas.microsoft.com/office/drawing/2014/main" id="{138D28F6-8BB5-4A57-ABAF-EF049A80D71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5236" name="Picture 2">
            <a:extLst>
              <a:ext uri="{FF2B5EF4-FFF2-40B4-BE49-F238E27FC236}">
                <a16:creationId xmlns:a16="http://schemas.microsoft.com/office/drawing/2014/main" id="{4757821E-49FE-4C56-99EC-CA66AE852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8" y="1905000"/>
            <a:ext cx="76485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6A7A4683-1E1D-4445-8454-B0CD3012DE3D}"/>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6259" name="Footer Placeholder 2">
            <a:extLst>
              <a:ext uri="{FF2B5EF4-FFF2-40B4-BE49-F238E27FC236}">
                <a16:creationId xmlns:a16="http://schemas.microsoft.com/office/drawing/2014/main" id="{E4898FF6-35DB-4F37-AAD1-3E1B6BDB02E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6260" name="Picture 3">
            <a:extLst>
              <a:ext uri="{FF2B5EF4-FFF2-40B4-BE49-F238E27FC236}">
                <a16:creationId xmlns:a16="http://schemas.microsoft.com/office/drawing/2014/main" id="{F072E4D4-5773-4F67-9D99-91894479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09800"/>
            <a:ext cx="6315075"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D1A350DA-0C7A-46E8-B6B0-37ED18FF26CA}"/>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7283" name="Footer Placeholder 2">
            <a:extLst>
              <a:ext uri="{FF2B5EF4-FFF2-40B4-BE49-F238E27FC236}">
                <a16:creationId xmlns:a16="http://schemas.microsoft.com/office/drawing/2014/main" id="{28A5EC34-F22F-4600-A82A-48AE8FBFC41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grpSp>
        <p:nvGrpSpPr>
          <p:cNvPr id="97284" name="Group 7">
            <a:extLst>
              <a:ext uri="{FF2B5EF4-FFF2-40B4-BE49-F238E27FC236}">
                <a16:creationId xmlns:a16="http://schemas.microsoft.com/office/drawing/2014/main" id="{415E44AE-A792-498A-8384-F40B27B66816}"/>
              </a:ext>
            </a:extLst>
          </p:cNvPr>
          <p:cNvGrpSpPr>
            <a:grpSpLocks/>
          </p:cNvGrpSpPr>
          <p:nvPr/>
        </p:nvGrpSpPr>
        <p:grpSpPr bwMode="auto">
          <a:xfrm>
            <a:off x="1225550" y="1828800"/>
            <a:ext cx="6375400" cy="4389438"/>
            <a:chOff x="1214251" y="2040382"/>
            <a:chExt cx="6374392" cy="4389764"/>
          </a:xfrm>
        </p:grpSpPr>
        <p:grpSp>
          <p:nvGrpSpPr>
            <p:cNvPr id="97285" name="Group 5">
              <a:extLst>
                <a:ext uri="{FF2B5EF4-FFF2-40B4-BE49-F238E27FC236}">
                  <a16:creationId xmlns:a16="http://schemas.microsoft.com/office/drawing/2014/main" id="{248EB6D8-7FA9-46FD-8C9F-DD6237E8EFAA}"/>
                </a:ext>
              </a:extLst>
            </p:cNvPr>
            <p:cNvGrpSpPr>
              <a:grpSpLocks/>
            </p:cNvGrpSpPr>
            <p:nvPr/>
          </p:nvGrpSpPr>
          <p:grpSpPr bwMode="auto">
            <a:xfrm>
              <a:off x="1221179" y="2040382"/>
              <a:ext cx="6367464" cy="3695700"/>
              <a:chOff x="1214436" y="2307082"/>
              <a:chExt cx="6367464" cy="3695700"/>
            </a:xfrm>
          </p:grpSpPr>
          <p:grpSp>
            <p:nvGrpSpPr>
              <p:cNvPr id="97287" name="Group 3">
                <a:extLst>
                  <a:ext uri="{FF2B5EF4-FFF2-40B4-BE49-F238E27FC236}">
                    <a16:creationId xmlns:a16="http://schemas.microsoft.com/office/drawing/2014/main" id="{B296B3EC-491B-487E-BDDD-F9887C218792}"/>
                  </a:ext>
                </a:extLst>
              </p:cNvPr>
              <p:cNvGrpSpPr>
                <a:grpSpLocks/>
              </p:cNvGrpSpPr>
              <p:nvPr/>
            </p:nvGrpSpPr>
            <p:grpSpPr bwMode="auto">
              <a:xfrm>
                <a:off x="1219200" y="2307082"/>
                <a:ext cx="6362700" cy="2907714"/>
                <a:chOff x="1219200" y="2133600"/>
                <a:chExt cx="6362700" cy="2907714"/>
              </a:xfrm>
            </p:grpSpPr>
            <p:pic>
              <p:nvPicPr>
                <p:cNvPr id="97290" name="Picture 2">
                  <a:extLst>
                    <a:ext uri="{FF2B5EF4-FFF2-40B4-BE49-F238E27FC236}">
                      <a16:creationId xmlns:a16="http://schemas.microsoft.com/office/drawing/2014/main" id="{3D75DEC4-52D3-48EB-AF98-AFF633B03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33600"/>
                  <a:ext cx="51720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91" name="Picture 3">
                  <a:extLst>
                    <a:ext uri="{FF2B5EF4-FFF2-40B4-BE49-F238E27FC236}">
                      <a16:creationId xmlns:a16="http://schemas.microsoft.com/office/drawing/2014/main" id="{8E2CFCE3-EDCC-4363-BAF8-E9301040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5" y="2514600"/>
                  <a:ext cx="11906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92" name="Picture 4">
                  <a:extLst>
                    <a:ext uri="{FF2B5EF4-FFF2-40B4-BE49-F238E27FC236}">
                      <a16:creationId xmlns:a16="http://schemas.microsoft.com/office/drawing/2014/main" id="{66C177DD-2015-45F4-AC05-6FB79DA81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774" y="3714750"/>
                  <a:ext cx="1238126" cy="132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93" name="Picture 4">
                  <a:extLst>
                    <a:ext uri="{FF2B5EF4-FFF2-40B4-BE49-F238E27FC236}">
                      <a16:creationId xmlns:a16="http://schemas.microsoft.com/office/drawing/2014/main" id="{397AD23A-F07D-4799-8F36-3A4DF8A51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670" y="2133600"/>
                  <a:ext cx="123423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288" name="Picture 6">
                <a:extLst>
                  <a:ext uri="{FF2B5EF4-FFF2-40B4-BE49-F238E27FC236}">
                    <a16:creationId xmlns:a16="http://schemas.microsoft.com/office/drawing/2014/main" id="{BA7BDB1E-53BE-46D5-A5C2-52FE070D4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4224" y="5164325"/>
                <a:ext cx="447675" cy="83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9" name="Picture 7">
                <a:extLst>
                  <a:ext uri="{FF2B5EF4-FFF2-40B4-BE49-F238E27FC236}">
                    <a16:creationId xmlns:a16="http://schemas.microsoft.com/office/drawing/2014/main" id="{2B6AB977-526D-4CDA-A2B0-5CD11CED6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36" y="5202682"/>
                <a:ext cx="61436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286" name="Picture 8">
              <a:extLst>
                <a:ext uri="{FF2B5EF4-FFF2-40B4-BE49-F238E27FC236}">
                  <a16:creationId xmlns:a16="http://schemas.microsoft.com/office/drawing/2014/main" id="{A72EC89E-4CBC-4CAE-B92D-FD3A596398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251" y="4972821"/>
              <a:ext cx="6367464"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FF445184-A847-4761-87A7-B9960ED9C446}"/>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8307" name="Footer Placeholder 2">
            <a:extLst>
              <a:ext uri="{FF2B5EF4-FFF2-40B4-BE49-F238E27FC236}">
                <a16:creationId xmlns:a16="http://schemas.microsoft.com/office/drawing/2014/main" id="{5146B340-048C-4A2D-980B-516772BA067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8308" name="Picture 2">
            <a:extLst>
              <a:ext uri="{FF2B5EF4-FFF2-40B4-BE49-F238E27FC236}">
                <a16:creationId xmlns:a16="http://schemas.microsoft.com/office/drawing/2014/main" id="{36F88B87-4375-4CD9-A0C8-37EB47508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0"/>
            <a:ext cx="69913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8FBB239F-077A-4B22-BECC-3EF10AB5AB4E}"/>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9331" name="Footer Placeholder 2">
            <a:extLst>
              <a:ext uri="{FF2B5EF4-FFF2-40B4-BE49-F238E27FC236}">
                <a16:creationId xmlns:a16="http://schemas.microsoft.com/office/drawing/2014/main" id="{FF947F0C-ACD4-465B-B19E-BFA5917C825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99332" name="Picture 2">
            <a:extLst>
              <a:ext uri="{FF2B5EF4-FFF2-40B4-BE49-F238E27FC236}">
                <a16:creationId xmlns:a16="http://schemas.microsoft.com/office/drawing/2014/main" id="{87D13780-97D1-43C4-8BC1-7D450E432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2514600"/>
            <a:ext cx="75819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EBCC1CC4-9734-4F14-87BC-D8AB2BED1B78}"/>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00355" name="Footer Placeholder 2">
            <a:extLst>
              <a:ext uri="{FF2B5EF4-FFF2-40B4-BE49-F238E27FC236}">
                <a16:creationId xmlns:a16="http://schemas.microsoft.com/office/drawing/2014/main" id="{509C9664-F884-40FE-A9DB-376A781BAA1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00356" name="Picture 2">
            <a:extLst>
              <a:ext uri="{FF2B5EF4-FFF2-40B4-BE49-F238E27FC236}">
                <a16:creationId xmlns:a16="http://schemas.microsoft.com/office/drawing/2014/main" id="{7DBBFAA5-D2A7-4F23-8257-F5017B59E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133600"/>
            <a:ext cx="585787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43787DBF-0749-411A-81CD-E25B9DB483DA}"/>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01379" name="Footer Placeholder 2">
            <a:extLst>
              <a:ext uri="{FF2B5EF4-FFF2-40B4-BE49-F238E27FC236}">
                <a16:creationId xmlns:a16="http://schemas.microsoft.com/office/drawing/2014/main" id="{0FEE8A56-5DA0-4DBE-86AF-7B6AB990358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01380" name="Picture 2">
            <a:extLst>
              <a:ext uri="{FF2B5EF4-FFF2-40B4-BE49-F238E27FC236}">
                <a16:creationId xmlns:a16="http://schemas.microsoft.com/office/drawing/2014/main" id="{F40A9C4A-5DD2-46F1-8E44-5AE75B932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913" y="2438400"/>
            <a:ext cx="55245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CCE76AE9-30F8-4D71-A5FB-472A5BABCDC4}"/>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02403" name="Footer Placeholder 2">
            <a:extLst>
              <a:ext uri="{FF2B5EF4-FFF2-40B4-BE49-F238E27FC236}">
                <a16:creationId xmlns:a16="http://schemas.microsoft.com/office/drawing/2014/main" id="{ECD68D8D-A6E8-4D20-8C1A-F2201A3F8E6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02404" name="Picture 4">
            <a:extLst>
              <a:ext uri="{FF2B5EF4-FFF2-40B4-BE49-F238E27FC236}">
                <a16:creationId xmlns:a16="http://schemas.microsoft.com/office/drawing/2014/main" id="{0FAB6A1C-30D9-43E5-9411-2E82268AB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52700"/>
            <a:ext cx="64833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C1D1D8E9-A398-41E6-98B4-C47E6FD7A1F6}"/>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03427" name="Footer Placeholder 2">
            <a:extLst>
              <a:ext uri="{FF2B5EF4-FFF2-40B4-BE49-F238E27FC236}">
                <a16:creationId xmlns:a16="http://schemas.microsoft.com/office/drawing/2014/main" id="{7B153AF1-4451-4304-B27B-1FA1109E4F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Helvetica" panose="020B0604020202020204" pitchFamily="34" charset="0"/>
            </a:endParaRPr>
          </a:p>
        </p:txBody>
      </p:sp>
      <p:pic>
        <p:nvPicPr>
          <p:cNvPr id="103428" name="Picture 2">
            <a:extLst>
              <a:ext uri="{FF2B5EF4-FFF2-40B4-BE49-F238E27FC236}">
                <a16:creationId xmlns:a16="http://schemas.microsoft.com/office/drawing/2014/main" id="{251322BD-F539-4430-AE88-1FD2D2F47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00313"/>
            <a:ext cx="54864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2004:Templates:Presentations:Designs:Bold Stripes</Template>
  <TotalTime>9468</TotalTime>
  <Words>3369</Words>
  <Application>Microsoft Office PowerPoint</Application>
  <PresentationFormat>On-screen Show (4:3)</PresentationFormat>
  <Paragraphs>590</Paragraphs>
  <Slides>100</Slides>
  <Notes>28</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Bold Stripes</vt:lpstr>
      <vt:lpstr>Project Scheduling</vt:lpstr>
      <vt:lpstr>Why care about project management?</vt:lpstr>
      <vt:lpstr>PowerPoint Presentation</vt:lpstr>
      <vt:lpstr>Basic Principles</vt:lpstr>
      <vt:lpstr>The Relationship Between People and Effort</vt:lpstr>
      <vt:lpstr>most software organizations encounter the following projects:</vt:lpstr>
      <vt:lpstr>Activity network</vt:lpstr>
      <vt:lpstr>SCHEDULING</vt:lpstr>
      <vt:lpstr>Time-Line Charts/ Gantt chart</vt:lpstr>
      <vt:lpstr>PowerPoint Presentation</vt:lpstr>
      <vt:lpstr>Scheduling</vt:lpstr>
      <vt:lpstr>Planning</vt:lpstr>
      <vt:lpstr>Creating a plan: Things to know</vt:lpstr>
      <vt:lpstr>Creating a plan: Things to do</vt:lpstr>
      <vt:lpstr>Schedule </vt:lpstr>
      <vt:lpstr>Schedule Terms</vt:lpstr>
      <vt:lpstr>Schedule Dependencies</vt:lpstr>
      <vt:lpstr>Resource Leveling</vt:lpstr>
      <vt:lpstr>Auto Resource Leveling</vt:lpstr>
      <vt:lpstr>Gantt Chart</vt:lpstr>
      <vt:lpstr>Finding Critical Path</vt:lpstr>
      <vt:lpstr>Finding Critical Path</vt:lpstr>
      <vt:lpstr>Example</vt:lpstr>
      <vt:lpstr>Example Node Network</vt:lpstr>
      <vt:lpstr>Example Node Network</vt:lpstr>
      <vt:lpstr>Example Node Network</vt:lpstr>
      <vt:lpstr>Game Development In-Class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Questions</vt:lpstr>
      <vt:lpstr>Scheduling Rules of Thumb</vt:lpstr>
      <vt:lpstr>Schedule Example</vt:lpstr>
      <vt:lpstr>Scheduling Steps</vt:lpstr>
      <vt:lpstr>Classic Mistakes</vt:lpstr>
      <vt:lpstr>Tracking Progress</vt:lpstr>
      <vt:lpstr>Earned Value Analysis</vt:lpstr>
      <vt:lpstr>Earned Value Analysis</vt:lpstr>
      <vt:lpstr>Earned Value Analysis</vt:lpstr>
      <vt:lpstr>Earned Value Analysis</vt:lpstr>
      <vt:lpstr>Earned Value Analysis</vt:lpstr>
      <vt:lpstr>Earned Value Analysis</vt:lpstr>
      <vt:lpstr>Earned Value Management</vt:lpstr>
      <vt:lpstr>Earned Value Management</vt:lpstr>
      <vt:lpstr>Earned Value Management Example</vt:lpstr>
      <vt:lpstr>Earned Value Management Example</vt:lpstr>
      <vt:lpstr>EVM Example 2 from: http://www.hyperthot.com/pm_cscs.htm</vt:lpstr>
      <vt:lpstr>What is earned value?</vt:lpstr>
      <vt:lpstr>Why do you use earned value management?</vt:lpstr>
      <vt:lpstr>Scope Creep</vt:lpstr>
      <vt:lpstr>Why would scope changes occur?</vt:lpstr>
      <vt:lpstr>Scope Change versus Creep</vt:lpstr>
      <vt:lpstr>Which are causes of scope creep?</vt:lpstr>
      <vt:lpstr>Managing Scope</vt:lpstr>
      <vt:lpstr>Managing Risk</vt:lpstr>
      <vt:lpstr>Projects get into trouble when…</vt:lpstr>
      <vt:lpstr>Common-Sense Approach to 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Dan Fleck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Dan Fleck</dc:creator>
  <cp:lastModifiedBy>mahhbub</cp:lastModifiedBy>
  <cp:revision>145</cp:revision>
  <dcterms:created xsi:type="dcterms:W3CDTF">2010-04-01T11:41:02Z</dcterms:created>
  <dcterms:modified xsi:type="dcterms:W3CDTF">2018-09-08T04:27:21Z</dcterms:modified>
</cp:coreProperties>
</file>